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Roboto Medium"/>
      <p:regular r:id="rId20"/>
      <p:bold r:id="rId21"/>
      <p:italic r:id="rId22"/>
      <p:boldItalic r:id="rId23"/>
    </p:embeddedFont>
    <p:embeddedFont>
      <p:font typeface="Livvic"/>
      <p:regular r:id="rId24"/>
      <p:bold r:id="rId25"/>
      <p:italic r:id="rId26"/>
      <p:boldItalic r:id="rId27"/>
    </p:embeddedFont>
    <p:embeddedFont>
      <p:font typeface="Catamaran Light"/>
      <p:regular r:id="rId28"/>
      <p:bold r:id="rId29"/>
    </p:embeddedFont>
    <p:embeddedFont>
      <p:font typeface="Anybody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regular.fntdata"/><Relationship Id="rId22" Type="http://schemas.openxmlformats.org/officeDocument/2006/relationships/font" Target="fonts/RobotoMedium-italic.fntdata"/><Relationship Id="rId21" Type="http://schemas.openxmlformats.org/officeDocument/2006/relationships/font" Target="fonts/RobotoMedium-bold.fntdata"/><Relationship Id="rId24" Type="http://schemas.openxmlformats.org/officeDocument/2006/relationships/font" Target="fonts/Livvic-regular.fntdata"/><Relationship Id="rId23" Type="http://schemas.openxmlformats.org/officeDocument/2006/relationships/font" Target="fonts/Roboto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ivvic-italic.fntdata"/><Relationship Id="rId25" Type="http://schemas.openxmlformats.org/officeDocument/2006/relationships/font" Target="fonts/Livvic-bold.fntdata"/><Relationship Id="rId28" Type="http://schemas.openxmlformats.org/officeDocument/2006/relationships/font" Target="fonts/CatamaranLight-regular.fntdata"/><Relationship Id="rId27" Type="http://schemas.openxmlformats.org/officeDocument/2006/relationships/font" Target="fonts/Livv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tamaran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nybody-bold.fntdata"/><Relationship Id="rId30" Type="http://schemas.openxmlformats.org/officeDocument/2006/relationships/font" Target="fonts/Anybody-regular.fntdata"/><Relationship Id="rId11" Type="http://schemas.openxmlformats.org/officeDocument/2006/relationships/slide" Target="slides/slide7.xml"/><Relationship Id="rId33" Type="http://schemas.openxmlformats.org/officeDocument/2006/relationships/font" Target="fonts/Anybody-boldItalic.fntdata"/><Relationship Id="rId10" Type="http://schemas.openxmlformats.org/officeDocument/2006/relationships/slide" Target="slides/slide6.xml"/><Relationship Id="rId32" Type="http://schemas.openxmlformats.org/officeDocument/2006/relationships/font" Target="fonts/Anybody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32e438685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32e438685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44c0c1fc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44c0c1fc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05957de791_2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305957de791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54dda1946d_6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54dda1946d_6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05957de791_2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305957de791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05957de791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05957de791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05957de791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05957de791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05957de791_2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05957de791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05957de791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05957de791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05957de791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05957de791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124225" y="1615050"/>
            <a:ext cx="6895800" cy="19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"/>
          <p:cNvSpPr txBox="1"/>
          <p:nvPr>
            <p:ph hasCustomPrompt="1" type="title"/>
          </p:nvPr>
        </p:nvSpPr>
        <p:spPr>
          <a:xfrm>
            <a:off x="1284000" y="1057549"/>
            <a:ext cx="6576000" cy="171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1" name="Google Shape;371;p11"/>
          <p:cNvSpPr txBox="1"/>
          <p:nvPr>
            <p:ph idx="1" type="subTitle"/>
          </p:nvPr>
        </p:nvSpPr>
        <p:spPr>
          <a:xfrm>
            <a:off x="1284000" y="2774099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372" name="Google Shape;372;p11"/>
          <p:cNvGrpSpPr/>
          <p:nvPr/>
        </p:nvGrpSpPr>
        <p:grpSpPr>
          <a:xfrm>
            <a:off x="-2134075" y="270738"/>
            <a:ext cx="11043500" cy="6113838"/>
            <a:chOff x="-2134075" y="270738"/>
            <a:chExt cx="11043500" cy="6113838"/>
          </a:xfrm>
        </p:grpSpPr>
        <p:sp>
          <p:nvSpPr>
            <p:cNvPr id="373" name="Google Shape;373;p11"/>
            <p:cNvSpPr/>
            <p:nvPr/>
          </p:nvSpPr>
          <p:spPr>
            <a:xfrm>
              <a:off x="-2134075" y="368967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374" name="Google Shape;374;p11"/>
            <p:cNvGrpSpPr/>
            <p:nvPr/>
          </p:nvGrpSpPr>
          <p:grpSpPr>
            <a:xfrm>
              <a:off x="8792725" y="270738"/>
              <a:ext cx="116700" cy="2245222"/>
              <a:chOff x="245250" y="2629538"/>
              <a:chExt cx="116700" cy="2245222"/>
            </a:xfrm>
          </p:grpSpPr>
          <p:sp>
            <p:nvSpPr>
              <p:cNvPr id="375" name="Google Shape;375;p11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76" name="Google Shape;376;p11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77" name="Google Shape;377;p11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78" name="Google Shape;378;p11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79" name="Google Shape;379;p11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0" name="Google Shape;380;p11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1" name="Google Shape;381;p11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2" name="Google Shape;382;p11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83" name="Google Shape;383;p11"/>
            <p:cNvGrpSpPr/>
            <p:nvPr/>
          </p:nvGrpSpPr>
          <p:grpSpPr>
            <a:xfrm rot="10800000">
              <a:off x="361950" y="4728425"/>
              <a:ext cx="2606788" cy="292646"/>
              <a:chOff x="5823975" y="3462600"/>
              <a:chExt cx="2606788" cy="292646"/>
            </a:xfrm>
          </p:grpSpPr>
          <p:sp>
            <p:nvSpPr>
              <p:cNvPr id="384" name="Google Shape;384;p11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5" name="Google Shape;385;p11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6" name="Google Shape;386;p11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7" name="Google Shape;387;p11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8" name="Google Shape;388;p11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9" name="Google Shape;389;p11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0" name="Google Shape;390;p11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1" name="Google Shape;391;p11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2" name="Google Shape;392;p11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3" name="Google Shape;393;p11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4" name="Google Shape;394;p11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5" name="Google Shape;395;p11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6" name="Google Shape;396;p11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7" name="Google Shape;397;p11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8" name="Google Shape;398;p11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3"/>
          <p:cNvSpPr txBox="1"/>
          <p:nvPr>
            <p:ph idx="1" type="subTitle"/>
          </p:nvPr>
        </p:nvSpPr>
        <p:spPr>
          <a:xfrm>
            <a:off x="1242200" y="1323875"/>
            <a:ext cx="6673200" cy="18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1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18" name="Google Shape;418;p13"/>
          <p:cNvGrpSpPr/>
          <p:nvPr/>
        </p:nvGrpSpPr>
        <p:grpSpPr>
          <a:xfrm>
            <a:off x="-2134075" y="270754"/>
            <a:ext cx="11043500" cy="4604005"/>
            <a:chOff x="-2134075" y="270754"/>
            <a:chExt cx="11043500" cy="4604005"/>
          </a:xfrm>
        </p:grpSpPr>
        <p:sp>
          <p:nvSpPr>
            <p:cNvPr id="419" name="Google Shape;419;p13"/>
            <p:cNvSpPr/>
            <p:nvPr/>
          </p:nvSpPr>
          <p:spPr>
            <a:xfrm>
              <a:off x="-2134075" y="196352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0" name="Google Shape;420;p13"/>
            <p:cNvGrpSpPr/>
            <p:nvPr/>
          </p:nvGrpSpPr>
          <p:grpSpPr>
            <a:xfrm>
              <a:off x="8792725" y="2629538"/>
              <a:ext cx="116700" cy="2245222"/>
              <a:chOff x="245250" y="2629538"/>
              <a:chExt cx="116700" cy="2245222"/>
            </a:xfrm>
          </p:grpSpPr>
          <p:sp>
            <p:nvSpPr>
              <p:cNvPr id="421" name="Google Shape;421;p13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9" name="Google Shape;429;p13"/>
            <p:cNvGrpSpPr/>
            <p:nvPr/>
          </p:nvGrpSpPr>
          <p:grpSpPr>
            <a:xfrm rot="5400000">
              <a:off x="-941450" y="1427825"/>
              <a:ext cx="2606788" cy="292646"/>
              <a:chOff x="5823975" y="3462600"/>
              <a:chExt cx="2606788" cy="292646"/>
            </a:xfrm>
          </p:grpSpPr>
          <p:sp>
            <p:nvSpPr>
              <p:cNvPr id="430" name="Google Shape;430;p13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3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3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3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3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3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13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3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3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13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3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3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3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13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13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3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13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3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_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62" name="Google Shape;462;p14"/>
          <p:cNvSpPr txBox="1"/>
          <p:nvPr>
            <p:ph idx="1" type="subTitle"/>
          </p:nvPr>
        </p:nvSpPr>
        <p:spPr>
          <a:xfrm>
            <a:off x="3914400" y="1489363"/>
            <a:ext cx="4509600" cy="8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63" name="Google Shape;463;p14"/>
          <p:cNvGrpSpPr/>
          <p:nvPr/>
        </p:nvGrpSpPr>
        <p:grpSpPr>
          <a:xfrm>
            <a:off x="-2134075" y="270738"/>
            <a:ext cx="11043500" cy="6113838"/>
            <a:chOff x="-2134075" y="270738"/>
            <a:chExt cx="11043500" cy="6113838"/>
          </a:xfrm>
        </p:grpSpPr>
        <p:sp>
          <p:nvSpPr>
            <p:cNvPr id="464" name="Google Shape;464;p14"/>
            <p:cNvSpPr/>
            <p:nvPr/>
          </p:nvSpPr>
          <p:spPr>
            <a:xfrm>
              <a:off x="-2134075" y="368967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5" name="Google Shape;465;p14"/>
            <p:cNvGrpSpPr/>
            <p:nvPr/>
          </p:nvGrpSpPr>
          <p:grpSpPr>
            <a:xfrm>
              <a:off x="8792725" y="270738"/>
              <a:ext cx="116700" cy="2245222"/>
              <a:chOff x="245250" y="2629538"/>
              <a:chExt cx="116700" cy="2245222"/>
            </a:xfrm>
          </p:grpSpPr>
          <p:sp>
            <p:nvSpPr>
              <p:cNvPr id="466" name="Google Shape;466;p14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4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4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4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4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14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4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4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4" name="Google Shape;474;p14"/>
            <p:cNvGrpSpPr/>
            <p:nvPr/>
          </p:nvGrpSpPr>
          <p:grpSpPr>
            <a:xfrm rot="10800000">
              <a:off x="361950" y="4728425"/>
              <a:ext cx="2606788" cy="292646"/>
              <a:chOff x="5823975" y="3462600"/>
              <a:chExt cx="2606788" cy="292646"/>
            </a:xfrm>
          </p:grpSpPr>
          <p:sp>
            <p:nvSpPr>
              <p:cNvPr id="475" name="Google Shape;475;p14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4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4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4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14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4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14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14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14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14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14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14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14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14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14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14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14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14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14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4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14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14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14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14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05" name="Google Shape;505;p14"/>
          <p:cNvSpPr txBox="1"/>
          <p:nvPr>
            <p:ph idx="2" type="subTitle"/>
          </p:nvPr>
        </p:nvSpPr>
        <p:spPr>
          <a:xfrm>
            <a:off x="3914400" y="2507338"/>
            <a:ext cx="4509600" cy="16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6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8" name="Google Shape;508;p15"/>
          <p:cNvSpPr txBox="1"/>
          <p:nvPr>
            <p:ph idx="1" type="subTitle"/>
          </p:nvPr>
        </p:nvSpPr>
        <p:spPr>
          <a:xfrm>
            <a:off x="726775" y="1787900"/>
            <a:ext cx="4613100" cy="22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15"/>
          <p:cNvSpPr/>
          <p:nvPr/>
        </p:nvSpPr>
        <p:spPr>
          <a:xfrm>
            <a:off x="8583175" y="805350"/>
            <a:ext cx="2694900" cy="269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0" name="Google Shape;510;p15"/>
          <p:cNvGrpSpPr/>
          <p:nvPr/>
        </p:nvGrpSpPr>
        <p:grpSpPr>
          <a:xfrm>
            <a:off x="245250" y="539488"/>
            <a:ext cx="116700" cy="2245222"/>
            <a:chOff x="245250" y="2629538"/>
            <a:chExt cx="116700" cy="2245222"/>
          </a:xfrm>
        </p:grpSpPr>
        <p:sp>
          <p:nvSpPr>
            <p:cNvPr id="511" name="Google Shape;511;p15"/>
            <p:cNvSpPr/>
            <p:nvPr/>
          </p:nvSpPr>
          <p:spPr>
            <a:xfrm>
              <a:off x="245250" y="4149913"/>
              <a:ext cx="116700" cy="1167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245250" y="4453986"/>
              <a:ext cx="116700" cy="1167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245250" y="4758059"/>
              <a:ext cx="116700" cy="1167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245250" y="3845838"/>
              <a:ext cx="116700" cy="1167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245250" y="3541763"/>
              <a:ext cx="116700" cy="1167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245250" y="3237688"/>
              <a:ext cx="116700" cy="1167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245250" y="2933613"/>
              <a:ext cx="116700" cy="1167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245250" y="2629538"/>
              <a:ext cx="116700" cy="1167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15"/>
          <p:cNvGrpSpPr/>
          <p:nvPr/>
        </p:nvGrpSpPr>
        <p:grpSpPr>
          <a:xfrm rot="-5400000">
            <a:off x="7489325" y="3425025"/>
            <a:ext cx="2606788" cy="292646"/>
            <a:chOff x="5823975" y="3462600"/>
            <a:chExt cx="2606788" cy="292646"/>
          </a:xfrm>
        </p:grpSpPr>
        <p:sp>
          <p:nvSpPr>
            <p:cNvPr id="520" name="Google Shape;520;p15"/>
            <p:cNvSpPr/>
            <p:nvPr/>
          </p:nvSpPr>
          <p:spPr>
            <a:xfrm rot="5400000">
              <a:off x="8361163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5"/>
            <p:cNvSpPr/>
            <p:nvPr/>
          </p:nvSpPr>
          <p:spPr>
            <a:xfrm rot="5400000">
              <a:off x="8361163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5"/>
            <p:cNvSpPr/>
            <p:nvPr/>
          </p:nvSpPr>
          <p:spPr>
            <a:xfrm rot="5400000">
              <a:off x="8179936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5"/>
            <p:cNvSpPr/>
            <p:nvPr/>
          </p:nvSpPr>
          <p:spPr>
            <a:xfrm rot="5400000">
              <a:off x="8179936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5"/>
            <p:cNvSpPr/>
            <p:nvPr/>
          </p:nvSpPr>
          <p:spPr>
            <a:xfrm rot="5400000">
              <a:off x="7998708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5"/>
            <p:cNvSpPr/>
            <p:nvPr/>
          </p:nvSpPr>
          <p:spPr>
            <a:xfrm rot="5400000">
              <a:off x="7998708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5"/>
            <p:cNvSpPr/>
            <p:nvPr/>
          </p:nvSpPr>
          <p:spPr>
            <a:xfrm rot="5400000">
              <a:off x="7817480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5"/>
            <p:cNvSpPr/>
            <p:nvPr/>
          </p:nvSpPr>
          <p:spPr>
            <a:xfrm rot="5400000">
              <a:off x="7817480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5"/>
            <p:cNvSpPr/>
            <p:nvPr/>
          </p:nvSpPr>
          <p:spPr>
            <a:xfrm rot="5400000">
              <a:off x="7636252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5"/>
            <p:cNvSpPr/>
            <p:nvPr/>
          </p:nvSpPr>
          <p:spPr>
            <a:xfrm rot="5400000">
              <a:off x="7636252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 rot="5400000">
              <a:off x="7455025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 rot="5400000">
              <a:off x="7455025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 rot="5400000">
              <a:off x="7273797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 rot="5400000">
              <a:off x="7273797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 rot="5400000">
              <a:off x="7092569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 rot="5400000">
              <a:off x="7092569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 rot="5400000">
              <a:off x="6911341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 rot="5400000">
              <a:off x="6911341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 rot="5400000">
              <a:off x="6730114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 rot="5400000">
              <a:off x="6730114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 rot="5400000">
              <a:off x="6548886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 rot="5400000">
              <a:off x="6548886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 rot="5400000">
              <a:off x="6367658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 rot="5400000">
              <a:off x="6367658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 rot="5400000">
              <a:off x="6186430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 rot="5400000">
              <a:off x="6186430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 rot="5400000">
              <a:off x="6005203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 rot="5400000">
              <a:off x="6005203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 rot="5400000">
              <a:off x="5823975" y="3462600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 rot="5400000">
              <a:off x="5823975" y="3685646"/>
              <a:ext cx="69600" cy="69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6"/>
          <p:cNvSpPr txBox="1"/>
          <p:nvPr>
            <p:ph type="title"/>
          </p:nvPr>
        </p:nvSpPr>
        <p:spPr>
          <a:xfrm>
            <a:off x="2347938" y="67752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52" name="Google Shape;552;p16"/>
          <p:cNvSpPr txBox="1"/>
          <p:nvPr>
            <p:ph idx="1" type="subTitle"/>
          </p:nvPr>
        </p:nvSpPr>
        <p:spPr>
          <a:xfrm>
            <a:off x="2347900" y="172095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p16"/>
          <p:cNvSpPr txBox="1"/>
          <p:nvPr/>
        </p:nvSpPr>
        <p:spPr>
          <a:xfrm>
            <a:off x="1568150" y="3504775"/>
            <a:ext cx="6007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lang="en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content by </a:t>
            </a: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Swetha Tandri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54" name="Google Shape;554;p16"/>
          <p:cNvGrpSpPr/>
          <p:nvPr/>
        </p:nvGrpSpPr>
        <p:grpSpPr>
          <a:xfrm>
            <a:off x="0" y="136575"/>
            <a:ext cx="8430763" cy="4884496"/>
            <a:chOff x="0" y="136575"/>
            <a:chExt cx="8430763" cy="4884496"/>
          </a:xfrm>
        </p:grpSpPr>
        <p:sp>
          <p:nvSpPr>
            <p:cNvPr id="555" name="Google Shape;555;p16"/>
            <p:cNvSpPr/>
            <p:nvPr/>
          </p:nvSpPr>
          <p:spPr>
            <a:xfrm rot="-5400000">
              <a:off x="3043050" y="-2906475"/>
              <a:ext cx="268500" cy="635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6" name="Google Shape;556;p16"/>
            <p:cNvGrpSpPr/>
            <p:nvPr/>
          </p:nvGrpSpPr>
          <p:grpSpPr>
            <a:xfrm>
              <a:off x="5823975" y="4728425"/>
              <a:ext cx="2606788" cy="292646"/>
              <a:chOff x="5823975" y="3462600"/>
              <a:chExt cx="2606788" cy="292646"/>
            </a:xfrm>
          </p:grpSpPr>
          <p:sp>
            <p:nvSpPr>
              <p:cNvPr id="557" name="Google Shape;557;p16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16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16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16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16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16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7" name="Google Shape;587;p16"/>
            <p:cNvGrpSpPr/>
            <p:nvPr/>
          </p:nvGrpSpPr>
          <p:grpSpPr>
            <a:xfrm>
              <a:off x="116475" y="2358788"/>
              <a:ext cx="490949" cy="2245222"/>
              <a:chOff x="624100" y="1857475"/>
              <a:chExt cx="490949" cy="2245222"/>
            </a:xfrm>
          </p:grpSpPr>
          <p:sp>
            <p:nvSpPr>
              <p:cNvPr id="588" name="Google Shape;588;p16"/>
              <p:cNvSpPr/>
              <p:nvPr/>
            </p:nvSpPr>
            <p:spPr>
              <a:xfrm>
                <a:off x="624100" y="3377850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>
                <a:off x="998349" y="3377850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>
                <a:off x="624100" y="368192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>
                <a:off x="998349" y="368192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16"/>
              <p:cNvSpPr/>
              <p:nvPr/>
            </p:nvSpPr>
            <p:spPr>
              <a:xfrm>
                <a:off x="624100" y="3985997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16"/>
              <p:cNvSpPr/>
              <p:nvPr/>
            </p:nvSpPr>
            <p:spPr>
              <a:xfrm>
                <a:off x="998349" y="3985997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16"/>
              <p:cNvSpPr/>
              <p:nvPr/>
            </p:nvSpPr>
            <p:spPr>
              <a:xfrm>
                <a:off x="624100" y="3073775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16"/>
              <p:cNvSpPr/>
              <p:nvPr/>
            </p:nvSpPr>
            <p:spPr>
              <a:xfrm>
                <a:off x="998349" y="3073775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16"/>
              <p:cNvSpPr/>
              <p:nvPr/>
            </p:nvSpPr>
            <p:spPr>
              <a:xfrm>
                <a:off x="624100" y="2769700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16"/>
              <p:cNvSpPr/>
              <p:nvPr/>
            </p:nvSpPr>
            <p:spPr>
              <a:xfrm>
                <a:off x="998349" y="2769700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16"/>
              <p:cNvSpPr/>
              <p:nvPr/>
            </p:nvSpPr>
            <p:spPr>
              <a:xfrm>
                <a:off x="624100" y="2465625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16"/>
              <p:cNvSpPr/>
              <p:nvPr/>
            </p:nvSpPr>
            <p:spPr>
              <a:xfrm>
                <a:off x="998349" y="2465625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16"/>
              <p:cNvSpPr/>
              <p:nvPr/>
            </p:nvSpPr>
            <p:spPr>
              <a:xfrm>
                <a:off x="624100" y="2161550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16"/>
              <p:cNvSpPr/>
              <p:nvPr/>
            </p:nvSpPr>
            <p:spPr>
              <a:xfrm>
                <a:off x="998349" y="2161550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16"/>
              <p:cNvSpPr/>
              <p:nvPr/>
            </p:nvSpPr>
            <p:spPr>
              <a:xfrm>
                <a:off x="624100" y="1857475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16"/>
              <p:cNvSpPr/>
              <p:nvPr/>
            </p:nvSpPr>
            <p:spPr>
              <a:xfrm>
                <a:off x="998349" y="1857475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17"/>
          <p:cNvGrpSpPr/>
          <p:nvPr/>
        </p:nvGrpSpPr>
        <p:grpSpPr>
          <a:xfrm>
            <a:off x="-2134075" y="270738"/>
            <a:ext cx="11043500" cy="6113838"/>
            <a:chOff x="-2134075" y="270738"/>
            <a:chExt cx="11043500" cy="6113838"/>
          </a:xfrm>
        </p:grpSpPr>
        <p:sp>
          <p:nvSpPr>
            <p:cNvPr id="606" name="Google Shape;606;p17"/>
            <p:cNvSpPr/>
            <p:nvPr/>
          </p:nvSpPr>
          <p:spPr>
            <a:xfrm>
              <a:off x="-2134075" y="368967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7" name="Google Shape;607;p17"/>
            <p:cNvGrpSpPr/>
            <p:nvPr/>
          </p:nvGrpSpPr>
          <p:grpSpPr>
            <a:xfrm>
              <a:off x="8792725" y="270738"/>
              <a:ext cx="116700" cy="2245222"/>
              <a:chOff x="245250" y="2629538"/>
              <a:chExt cx="116700" cy="2245222"/>
            </a:xfrm>
          </p:grpSpPr>
          <p:sp>
            <p:nvSpPr>
              <p:cNvPr id="608" name="Google Shape;608;p17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17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17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17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17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17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17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17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6" name="Google Shape;616;p17"/>
            <p:cNvGrpSpPr/>
            <p:nvPr/>
          </p:nvGrpSpPr>
          <p:grpSpPr>
            <a:xfrm rot="10800000">
              <a:off x="361950" y="4728425"/>
              <a:ext cx="2606788" cy="292646"/>
              <a:chOff x="5823975" y="3462600"/>
              <a:chExt cx="2606788" cy="292646"/>
            </a:xfrm>
          </p:grpSpPr>
          <p:sp>
            <p:nvSpPr>
              <p:cNvPr id="617" name="Google Shape;617;p17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17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17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17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17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17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17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17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17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17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17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17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17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17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17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17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17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17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17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17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17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17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17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17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17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17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18"/>
          <p:cNvGrpSpPr/>
          <p:nvPr/>
        </p:nvGrpSpPr>
        <p:grpSpPr>
          <a:xfrm>
            <a:off x="245250" y="270754"/>
            <a:ext cx="11032825" cy="4604005"/>
            <a:chOff x="245250" y="270754"/>
            <a:chExt cx="11032825" cy="4604005"/>
          </a:xfrm>
        </p:grpSpPr>
        <p:sp>
          <p:nvSpPr>
            <p:cNvPr id="649" name="Google Shape;649;p18"/>
            <p:cNvSpPr/>
            <p:nvPr/>
          </p:nvSpPr>
          <p:spPr>
            <a:xfrm>
              <a:off x="8583175" y="158012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0" name="Google Shape;650;p18"/>
            <p:cNvGrpSpPr/>
            <p:nvPr/>
          </p:nvGrpSpPr>
          <p:grpSpPr>
            <a:xfrm>
              <a:off x="245250" y="2629538"/>
              <a:ext cx="116700" cy="2245222"/>
              <a:chOff x="245250" y="2629538"/>
              <a:chExt cx="116700" cy="2245222"/>
            </a:xfrm>
          </p:grpSpPr>
          <p:sp>
            <p:nvSpPr>
              <p:cNvPr id="651" name="Google Shape;651;p18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18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18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18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18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18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18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18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9" name="Google Shape;659;p18"/>
            <p:cNvGrpSpPr/>
            <p:nvPr/>
          </p:nvGrpSpPr>
          <p:grpSpPr>
            <a:xfrm rot="-5400000">
              <a:off x="7489325" y="1427825"/>
              <a:ext cx="2606788" cy="292646"/>
              <a:chOff x="5823975" y="3462600"/>
              <a:chExt cx="2606788" cy="292646"/>
            </a:xfrm>
          </p:grpSpPr>
          <p:sp>
            <p:nvSpPr>
              <p:cNvPr id="660" name="Google Shape;660;p18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18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18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18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18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18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18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18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18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18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18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18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18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18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18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18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18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18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18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18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18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18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18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18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18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18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18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18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18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18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title"/>
          </p:nvPr>
        </p:nvSpPr>
        <p:spPr>
          <a:xfrm>
            <a:off x="1291500" y="2079575"/>
            <a:ext cx="5067600" cy="151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3"/>
          <p:cNvSpPr txBox="1"/>
          <p:nvPr>
            <p:ph hasCustomPrompt="1" idx="2" type="title"/>
          </p:nvPr>
        </p:nvSpPr>
        <p:spPr>
          <a:xfrm>
            <a:off x="1291500" y="1012925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291500" y="3741725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" name="Google Shape;14;p3"/>
          <p:cNvGrpSpPr/>
          <p:nvPr/>
        </p:nvGrpSpPr>
        <p:grpSpPr>
          <a:xfrm>
            <a:off x="-2134075" y="270738"/>
            <a:ext cx="11043500" cy="6113838"/>
            <a:chOff x="-2134075" y="270738"/>
            <a:chExt cx="11043500" cy="6113838"/>
          </a:xfrm>
        </p:grpSpPr>
        <p:sp>
          <p:nvSpPr>
            <p:cNvPr id="15" name="Google Shape;15;p3"/>
            <p:cNvSpPr/>
            <p:nvPr/>
          </p:nvSpPr>
          <p:spPr>
            <a:xfrm>
              <a:off x="-2134075" y="368967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6" name="Google Shape;16;p3"/>
            <p:cNvGrpSpPr/>
            <p:nvPr/>
          </p:nvGrpSpPr>
          <p:grpSpPr>
            <a:xfrm>
              <a:off x="8792725" y="270738"/>
              <a:ext cx="116700" cy="2245222"/>
              <a:chOff x="245250" y="2629538"/>
              <a:chExt cx="116700" cy="2245222"/>
            </a:xfrm>
          </p:grpSpPr>
          <p:sp>
            <p:nvSpPr>
              <p:cNvPr id="17" name="Google Shape;17;p3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Google Shape;18;p3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0" name="Google Shape;20;p3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Google Shape;21;p3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25" name="Google Shape;25;p3"/>
            <p:cNvGrpSpPr/>
            <p:nvPr/>
          </p:nvGrpSpPr>
          <p:grpSpPr>
            <a:xfrm rot="10800000">
              <a:off x="361950" y="4728425"/>
              <a:ext cx="2606788" cy="292646"/>
              <a:chOff x="5823975" y="3462600"/>
              <a:chExt cx="2606788" cy="292646"/>
            </a:xfrm>
          </p:grpSpPr>
          <p:sp>
            <p:nvSpPr>
              <p:cNvPr id="26" name="Google Shape;26;p3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4"/>
          <p:cNvSpPr txBox="1"/>
          <p:nvPr>
            <p:ph idx="1" type="body"/>
          </p:nvPr>
        </p:nvSpPr>
        <p:spPr>
          <a:xfrm>
            <a:off x="720000" y="1215750"/>
            <a:ext cx="7704000" cy="11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59" name="Google Shape;59;p4"/>
          <p:cNvGrpSpPr/>
          <p:nvPr/>
        </p:nvGrpSpPr>
        <p:grpSpPr>
          <a:xfrm flipH="1">
            <a:off x="-2127300" y="270738"/>
            <a:ext cx="10903375" cy="4750334"/>
            <a:chOff x="361950" y="270738"/>
            <a:chExt cx="10903375" cy="4750334"/>
          </a:xfrm>
        </p:grpSpPr>
        <p:sp>
          <p:nvSpPr>
            <p:cNvPr id="60" name="Google Shape;60;p4"/>
            <p:cNvSpPr/>
            <p:nvPr/>
          </p:nvSpPr>
          <p:spPr>
            <a:xfrm>
              <a:off x="8570425" y="1603750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" name="Google Shape;61;p4"/>
            <p:cNvGrpSpPr/>
            <p:nvPr/>
          </p:nvGrpSpPr>
          <p:grpSpPr>
            <a:xfrm>
              <a:off x="8792725" y="270738"/>
              <a:ext cx="116700" cy="2245222"/>
              <a:chOff x="245250" y="2629538"/>
              <a:chExt cx="116700" cy="2245222"/>
            </a:xfrm>
          </p:grpSpPr>
          <p:sp>
            <p:nvSpPr>
              <p:cNvPr id="62" name="Google Shape;62;p4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" name="Google Shape;70;p4"/>
            <p:cNvGrpSpPr/>
            <p:nvPr/>
          </p:nvGrpSpPr>
          <p:grpSpPr>
            <a:xfrm rot="10800000">
              <a:off x="361950" y="4728425"/>
              <a:ext cx="2606788" cy="292646"/>
              <a:chOff x="5823975" y="3462600"/>
              <a:chExt cx="2606788" cy="292646"/>
            </a:xfrm>
          </p:grpSpPr>
          <p:sp>
            <p:nvSpPr>
              <p:cNvPr id="71" name="Google Shape;71;p4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3" name="Google Shape;103;p5"/>
          <p:cNvSpPr txBox="1"/>
          <p:nvPr>
            <p:ph idx="1" type="subTitle"/>
          </p:nvPr>
        </p:nvSpPr>
        <p:spPr>
          <a:xfrm>
            <a:off x="5055284" y="369522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5"/>
          <p:cNvSpPr txBox="1"/>
          <p:nvPr>
            <p:ph idx="2" type="subTitle"/>
          </p:nvPr>
        </p:nvSpPr>
        <p:spPr>
          <a:xfrm>
            <a:off x="1583300" y="369522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5" name="Google Shape;105;p5"/>
          <p:cNvSpPr txBox="1"/>
          <p:nvPr>
            <p:ph idx="3" type="subTitle"/>
          </p:nvPr>
        </p:nvSpPr>
        <p:spPr>
          <a:xfrm>
            <a:off x="5055275" y="3122525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9pPr>
          </a:lstStyle>
          <a:p/>
        </p:txBody>
      </p:sp>
      <p:sp>
        <p:nvSpPr>
          <p:cNvPr id="106" name="Google Shape;106;p5"/>
          <p:cNvSpPr txBox="1"/>
          <p:nvPr>
            <p:ph idx="4" type="subTitle"/>
          </p:nvPr>
        </p:nvSpPr>
        <p:spPr>
          <a:xfrm>
            <a:off x="1583075" y="3122525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ybody"/>
              <a:buNone/>
              <a:defRPr b="1" sz="2400">
                <a:latin typeface="Anybody"/>
                <a:ea typeface="Anybody"/>
                <a:cs typeface="Anybody"/>
                <a:sym typeface="Anybody"/>
              </a:defRPr>
            </a:lvl9pPr>
          </a:lstStyle>
          <a:p/>
        </p:txBody>
      </p:sp>
      <p:grpSp>
        <p:nvGrpSpPr>
          <p:cNvPr id="107" name="Google Shape;107;p5"/>
          <p:cNvGrpSpPr/>
          <p:nvPr/>
        </p:nvGrpSpPr>
        <p:grpSpPr>
          <a:xfrm>
            <a:off x="245250" y="270754"/>
            <a:ext cx="11032825" cy="4604005"/>
            <a:chOff x="245250" y="270754"/>
            <a:chExt cx="11032825" cy="4604005"/>
          </a:xfrm>
        </p:grpSpPr>
        <p:sp>
          <p:nvSpPr>
            <p:cNvPr id="108" name="Google Shape;108;p5"/>
            <p:cNvSpPr/>
            <p:nvPr/>
          </p:nvSpPr>
          <p:spPr>
            <a:xfrm>
              <a:off x="8583175" y="158012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" name="Google Shape;109;p5"/>
            <p:cNvGrpSpPr/>
            <p:nvPr/>
          </p:nvGrpSpPr>
          <p:grpSpPr>
            <a:xfrm>
              <a:off x="245250" y="2629538"/>
              <a:ext cx="116700" cy="2245222"/>
              <a:chOff x="245250" y="2629538"/>
              <a:chExt cx="116700" cy="2245222"/>
            </a:xfrm>
          </p:grpSpPr>
          <p:sp>
            <p:nvSpPr>
              <p:cNvPr id="110" name="Google Shape;110;p5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5"/>
            <p:cNvGrpSpPr/>
            <p:nvPr/>
          </p:nvGrpSpPr>
          <p:grpSpPr>
            <a:xfrm rot="-5400000">
              <a:off x="7489325" y="1427825"/>
              <a:ext cx="2606788" cy="292646"/>
              <a:chOff x="5823975" y="3462600"/>
              <a:chExt cx="2606788" cy="292646"/>
            </a:xfrm>
          </p:grpSpPr>
          <p:sp>
            <p:nvSpPr>
              <p:cNvPr id="119" name="Google Shape;119;p5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6"/>
          <p:cNvGrpSpPr/>
          <p:nvPr/>
        </p:nvGrpSpPr>
        <p:grpSpPr>
          <a:xfrm>
            <a:off x="245250" y="270754"/>
            <a:ext cx="11032825" cy="4604005"/>
            <a:chOff x="245250" y="270754"/>
            <a:chExt cx="11032825" cy="4604005"/>
          </a:xfrm>
        </p:grpSpPr>
        <p:sp>
          <p:nvSpPr>
            <p:cNvPr id="151" name="Google Shape;151;p6"/>
            <p:cNvSpPr/>
            <p:nvPr/>
          </p:nvSpPr>
          <p:spPr>
            <a:xfrm>
              <a:off x="8583175" y="158012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2" name="Google Shape;152;p6"/>
            <p:cNvGrpSpPr/>
            <p:nvPr/>
          </p:nvGrpSpPr>
          <p:grpSpPr>
            <a:xfrm>
              <a:off x="245250" y="2629538"/>
              <a:ext cx="116700" cy="2245222"/>
              <a:chOff x="245250" y="2629538"/>
              <a:chExt cx="116700" cy="2245222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" name="Google Shape;161;p6"/>
            <p:cNvGrpSpPr/>
            <p:nvPr/>
          </p:nvGrpSpPr>
          <p:grpSpPr>
            <a:xfrm rot="-5400000">
              <a:off x="7489325" y="1427825"/>
              <a:ext cx="2606788" cy="292646"/>
              <a:chOff x="5823975" y="3462600"/>
              <a:chExt cx="2606788" cy="292646"/>
            </a:xfrm>
          </p:grpSpPr>
          <p:sp>
            <p:nvSpPr>
              <p:cNvPr id="162" name="Google Shape;162;p6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2" name="Google Shape;192;p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612">
          <p15:clr>
            <a:srgbClr val="E46962"/>
          </p15:clr>
        </p15:guide>
        <p15:guide id="2" pos="136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5" name="Google Shape;195;p7"/>
          <p:cNvSpPr txBox="1"/>
          <p:nvPr>
            <p:ph idx="1" type="subTitle"/>
          </p:nvPr>
        </p:nvSpPr>
        <p:spPr>
          <a:xfrm>
            <a:off x="1945350" y="1624100"/>
            <a:ext cx="5260200" cy="18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96" name="Google Shape;196;p7"/>
          <p:cNvGrpSpPr/>
          <p:nvPr/>
        </p:nvGrpSpPr>
        <p:grpSpPr>
          <a:xfrm>
            <a:off x="0" y="861400"/>
            <a:ext cx="10758050" cy="4111963"/>
            <a:chOff x="0" y="861400"/>
            <a:chExt cx="10758050" cy="4111963"/>
          </a:xfrm>
        </p:grpSpPr>
        <p:sp>
          <p:nvSpPr>
            <p:cNvPr id="197" name="Google Shape;197;p7"/>
            <p:cNvSpPr/>
            <p:nvPr/>
          </p:nvSpPr>
          <p:spPr>
            <a:xfrm rot="-5400000">
              <a:off x="2906550" y="1426700"/>
              <a:ext cx="541500" cy="635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8" name="Google Shape;198;p7"/>
            <p:cNvGrpSpPr/>
            <p:nvPr/>
          </p:nvGrpSpPr>
          <p:grpSpPr>
            <a:xfrm rot="5400000">
              <a:off x="6758000" y="3300600"/>
              <a:ext cx="738738" cy="2606788"/>
              <a:chOff x="1365575" y="1126950"/>
              <a:chExt cx="738738" cy="2606788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1365575" y="112695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1588621" y="112695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1811667" y="112695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034713" y="112695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1365575" y="130817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1588621" y="130817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1811667" y="130817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034713" y="130817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1365575" y="148940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1588621" y="148940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1811667" y="148940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034713" y="148940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1365575" y="167063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1588621" y="167063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1811667" y="167063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2034713" y="167063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1365575" y="185186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1588621" y="185186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1811667" y="185186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2034713" y="185186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1365575" y="2033089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>
                <a:off x="1588621" y="2033089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1811667" y="2033089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2034713" y="2033089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1365575" y="221431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1588621" y="221431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1811667" y="221431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2034713" y="221431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1365575" y="2395544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7"/>
              <p:cNvSpPr/>
              <p:nvPr/>
            </p:nvSpPr>
            <p:spPr>
              <a:xfrm>
                <a:off x="1588621" y="2395544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>
                <a:off x="1811667" y="2395544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>
                <a:off x="2034713" y="2395544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1365575" y="2576772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1588621" y="2576772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1811667" y="2576772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2034713" y="2576772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1365575" y="27580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1588621" y="27580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1811667" y="27580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2034713" y="27580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1365575" y="2939227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1588621" y="2939227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1811667" y="2939227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7"/>
              <p:cNvSpPr/>
              <p:nvPr/>
            </p:nvSpPr>
            <p:spPr>
              <a:xfrm>
                <a:off x="2034713" y="2939227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1365575" y="312045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1588621" y="312045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1811667" y="312045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2034713" y="3120455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>
                <a:off x="1365575" y="330168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1588621" y="330168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1811667" y="330168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2034713" y="3301683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365575" y="348291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1588621" y="348291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1811667" y="348291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2034713" y="3482911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365575" y="366413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1588621" y="366413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1811667" y="366413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2034713" y="3664138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9" name="Google Shape;259;p7"/>
            <p:cNvSpPr/>
            <p:nvPr/>
          </p:nvSpPr>
          <p:spPr>
            <a:xfrm>
              <a:off x="8063150" y="861400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0" name="Google Shape;260;p7"/>
            <p:cNvGrpSpPr/>
            <p:nvPr/>
          </p:nvGrpSpPr>
          <p:grpSpPr>
            <a:xfrm>
              <a:off x="467750" y="1449138"/>
              <a:ext cx="490949" cy="2245222"/>
              <a:chOff x="624100" y="1857475"/>
              <a:chExt cx="490949" cy="2245222"/>
            </a:xfrm>
          </p:grpSpPr>
          <p:sp>
            <p:nvSpPr>
              <p:cNvPr id="261" name="Google Shape;261;p7"/>
              <p:cNvSpPr/>
              <p:nvPr/>
            </p:nvSpPr>
            <p:spPr>
              <a:xfrm>
                <a:off x="624100" y="3377850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998349" y="3377850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624100" y="368192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998349" y="368192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624100" y="3985997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998349" y="3985997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624100" y="3073775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998349" y="3073775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624100" y="2769700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>
                <a:off x="998349" y="2769700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624100" y="2465625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998349" y="2465625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624100" y="2161550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998349" y="2161550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624100" y="1857475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998349" y="1857475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"/>
          <p:cNvSpPr txBox="1"/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79" name="Google Shape;279;p8"/>
          <p:cNvGrpSpPr/>
          <p:nvPr/>
        </p:nvGrpSpPr>
        <p:grpSpPr>
          <a:xfrm>
            <a:off x="245250" y="270754"/>
            <a:ext cx="11032825" cy="4604005"/>
            <a:chOff x="245250" y="270754"/>
            <a:chExt cx="11032825" cy="4604005"/>
          </a:xfrm>
        </p:grpSpPr>
        <p:sp>
          <p:nvSpPr>
            <p:cNvPr id="280" name="Google Shape;280;p8"/>
            <p:cNvSpPr/>
            <p:nvPr/>
          </p:nvSpPr>
          <p:spPr>
            <a:xfrm>
              <a:off x="8583175" y="158012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1" name="Google Shape;281;p8"/>
            <p:cNvGrpSpPr/>
            <p:nvPr/>
          </p:nvGrpSpPr>
          <p:grpSpPr>
            <a:xfrm>
              <a:off x="245250" y="2629538"/>
              <a:ext cx="116700" cy="2245222"/>
              <a:chOff x="245250" y="2629538"/>
              <a:chExt cx="116700" cy="2245222"/>
            </a:xfrm>
          </p:grpSpPr>
          <p:sp>
            <p:nvSpPr>
              <p:cNvPr id="282" name="Google Shape;282;p8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0" name="Google Shape;290;p8"/>
            <p:cNvGrpSpPr/>
            <p:nvPr/>
          </p:nvGrpSpPr>
          <p:grpSpPr>
            <a:xfrm rot="-5400000">
              <a:off x="7489325" y="1427825"/>
              <a:ext cx="2606788" cy="292646"/>
              <a:chOff x="5823975" y="3462600"/>
              <a:chExt cx="2606788" cy="292646"/>
            </a:xfrm>
          </p:grpSpPr>
          <p:sp>
            <p:nvSpPr>
              <p:cNvPr id="291" name="Google Shape;291;p8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8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8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"/>
          <p:cNvSpPr txBox="1"/>
          <p:nvPr>
            <p:ph type="title"/>
          </p:nvPr>
        </p:nvSpPr>
        <p:spPr>
          <a:xfrm>
            <a:off x="2135550" y="1655488"/>
            <a:ext cx="4872900" cy="11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3" name="Google Shape;323;p9"/>
          <p:cNvSpPr txBox="1"/>
          <p:nvPr>
            <p:ph idx="1" type="subTitle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4" name="Google Shape;324;p9"/>
          <p:cNvGrpSpPr/>
          <p:nvPr/>
        </p:nvGrpSpPr>
        <p:grpSpPr>
          <a:xfrm>
            <a:off x="-2134075" y="270738"/>
            <a:ext cx="11043500" cy="6113838"/>
            <a:chOff x="-2134075" y="270738"/>
            <a:chExt cx="11043500" cy="6113838"/>
          </a:xfrm>
        </p:grpSpPr>
        <p:sp>
          <p:nvSpPr>
            <p:cNvPr id="325" name="Google Shape;325;p9"/>
            <p:cNvSpPr/>
            <p:nvPr/>
          </p:nvSpPr>
          <p:spPr>
            <a:xfrm>
              <a:off x="-2134075" y="3689675"/>
              <a:ext cx="2694900" cy="2694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6" name="Google Shape;326;p9"/>
            <p:cNvGrpSpPr/>
            <p:nvPr/>
          </p:nvGrpSpPr>
          <p:grpSpPr>
            <a:xfrm>
              <a:off x="8792725" y="270738"/>
              <a:ext cx="116700" cy="2245222"/>
              <a:chOff x="245250" y="2629538"/>
              <a:chExt cx="116700" cy="2245222"/>
            </a:xfrm>
          </p:grpSpPr>
          <p:sp>
            <p:nvSpPr>
              <p:cNvPr id="327" name="Google Shape;327;p9"/>
              <p:cNvSpPr/>
              <p:nvPr/>
            </p:nvSpPr>
            <p:spPr>
              <a:xfrm>
                <a:off x="245250" y="41499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245250" y="4453986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>
                <a:off x="245250" y="4758059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>
                <a:off x="245250" y="38458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>
                <a:off x="245250" y="354176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9"/>
              <p:cNvSpPr/>
              <p:nvPr/>
            </p:nvSpPr>
            <p:spPr>
              <a:xfrm>
                <a:off x="245250" y="323768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9"/>
              <p:cNvSpPr/>
              <p:nvPr/>
            </p:nvSpPr>
            <p:spPr>
              <a:xfrm>
                <a:off x="245250" y="2933613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9"/>
              <p:cNvSpPr/>
              <p:nvPr/>
            </p:nvSpPr>
            <p:spPr>
              <a:xfrm>
                <a:off x="245250" y="2629538"/>
                <a:ext cx="116700" cy="1167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5" name="Google Shape;335;p9"/>
            <p:cNvGrpSpPr/>
            <p:nvPr/>
          </p:nvGrpSpPr>
          <p:grpSpPr>
            <a:xfrm rot="10800000">
              <a:off x="361950" y="4728425"/>
              <a:ext cx="2606788" cy="292646"/>
              <a:chOff x="5823975" y="3462600"/>
              <a:chExt cx="2606788" cy="292646"/>
            </a:xfrm>
          </p:grpSpPr>
          <p:sp>
            <p:nvSpPr>
              <p:cNvPr id="336" name="Google Shape;336;p9"/>
              <p:cNvSpPr/>
              <p:nvPr/>
            </p:nvSpPr>
            <p:spPr>
              <a:xfrm rot="5400000">
                <a:off x="836116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9"/>
              <p:cNvSpPr/>
              <p:nvPr/>
            </p:nvSpPr>
            <p:spPr>
              <a:xfrm rot="5400000">
                <a:off x="836116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9"/>
              <p:cNvSpPr/>
              <p:nvPr/>
            </p:nvSpPr>
            <p:spPr>
              <a:xfrm rot="5400000">
                <a:off x="817993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9"/>
              <p:cNvSpPr/>
              <p:nvPr/>
            </p:nvSpPr>
            <p:spPr>
              <a:xfrm rot="5400000">
                <a:off x="817993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rot="5400000">
                <a:off x="799870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 rot="5400000">
                <a:off x="799870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 rot="5400000">
                <a:off x="781748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 rot="5400000">
                <a:off x="781748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9"/>
              <p:cNvSpPr/>
              <p:nvPr/>
            </p:nvSpPr>
            <p:spPr>
              <a:xfrm rot="5400000">
                <a:off x="7636252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9"/>
              <p:cNvSpPr/>
              <p:nvPr/>
            </p:nvSpPr>
            <p:spPr>
              <a:xfrm rot="5400000">
                <a:off x="7636252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 rot="5400000">
                <a:off x="745502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 rot="5400000">
                <a:off x="745502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 rot="5400000">
                <a:off x="7273797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 rot="5400000">
                <a:off x="7273797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 rot="5400000">
                <a:off x="7092569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 rot="5400000">
                <a:off x="7092569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5400000">
                <a:off x="6911341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 rot="5400000">
                <a:off x="6911341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 rot="5400000">
                <a:off x="6730114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5400000">
                <a:off x="6730114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 rot="5400000">
                <a:off x="6548886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 rot="5400000">
                <a:off x="6548886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 rot="5400000">
                <a:off x="6367658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 rot="5400000">
                <a:off x="6367658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 rot="5400000">
                <a:off x="6186430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9"/>
              <p:cNvSpPr/>
              <p:nvPr/>
            </p:nvSpPr>
            <p:spPr>
              <a:xfrm rot="5400000">
                <a:off x="6186430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9"/>
              <p:cNvSpPr/>
              <p:nvPr/>
            </p:nvSpPr>
            <p:spPr>
              <a:xfrm rot="5400000">
                <a:off x="6005203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9"/>
              <p:cNvSpPr/>
              <p:nvPr/>
            </p:nvSpPr>
            <p:spPr>
              <a:xfrm rot="5400000">
                <a:off x="6005203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 rot="5400000">
                <a:off x="5823975" y="3462600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 rot="5400000">
                <a:off x="5823975" y="3685646"/>
                <a:ext cx="69600" cy="69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"/>
          <p:cNvSpPr/>
          <p:nvPr>
            <p:ph idx="2" type="pic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368" name="Google Shape;368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b="1" sz="35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b="1" sz="35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b="1" sz="35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b="1" sz="35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b="1" sz="35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b="1" sz="35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b="1" sz="35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b="1" sz="35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ybody"/>
              <a:buNone/>
              <a:defRPr b="1" sz="35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sycnet.apa.org/doi/10.1163/1568539053778283" TargetMode="External"/><Relationship Id="rId4" Type="http://schemas.openxmlformats.org/officeDocument/2006/relationships/hyperlink" Target="https://psycnet.apa.org/doi/10.1016/j.anbehav.2012.10.02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gD-_9HQ7qq8yQD56v30A94r5izk_LV1O/view" TargetMode="External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19"/>
          <p:cNvPicPr preferRelativeResize="0"/>
          <p:nvPr/>
        </p:nvPicPr>
        <p:blipFill rotWithShape="1">
          <a:blip r:embed="rId3">
            <a:alphaModFix/>
          </a:blip>
          <a:srcRect b="0" l="0" r="0" t="16478"/>
          <a:stretch/>
        </p:blipFill>
        <p:spPr>
          <a:xfrm>
            <a:off x="3009588" y="0"/>
            <a:ext cx="6134413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95" name="Google Shape;695;p19"/>
          <p:cNvSpPr/>
          <p:nvPr/>
        </p:nvSpPr>
        <p:spPr>
          <a:xfrm rot="5400000">
            <a:off x="1428875" y="13850"/>
            <a:ext cx="3358800" cy="5026500"/>
          </a:xfrm>
          <a:prstGeom prst="rect">
            <a:avLst/>
          </a:prstGeom>
          <a:solidFill>
            <a:srgbClr val="FFC800">
              <a:alpha val="63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19"/>
          <p:cNvSpPr txBox="1"/>
          <p:nvPr/>
        </p:nvSpPr>
        <p:spPr>
          <a:xfrm>
            <a:off x="1039575" y="3206400"/>
            <a:ext cx="24021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By Domenico Comita</a:t>
            </a:r>
            <a:endParaRPr sz="1200">
              <a:solidFill>
                <a:srgbClr val="FFFFFF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697" name="Google Shape;697;p19"/>
          <p:cNvSpPr txBox="1"/>
          <p:nvPr/>
        </p:nvSpPr>
        <p:spPr>
          <a:xfrm>
            <a:off x="1039575" y="1701225"/>
            <a:ext cx="4592400" cy="17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rPr>
              <a:t>Social Learning in Bumblebees</a:t>
            </a:r>
            <a:endParaRPr b="1" sz="4800">
              <a:solidFill>
                <a:srgbClr val="FFFFFF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8"/>
          <p:cNvSpPr/>
          <p:nvPr/>
        </p:nvSpPr>
        <p:spPr>
          <a:xfrm>
            <a:off x="7000288" y="2466713"/>
            <a:ext cx="1239600" cy="1239600"/>
          </a:xfrm>
          <a:prstGeom prst="diamond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28"/>
          <p:cNvSpPr txBox="1"/>
          <p:nvPr>
            <p:ph type="title"/>
          </p:nvPr>
        </p:nvSpPr>
        <p:spPr>
          <a:xfrm>
            <a:off x="1013099" y="1526125"/>
            <a:ext cx="71178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 For Listening!</a:t>
            </a:r>
            <a:endParaRPr sz="6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9"/>
          <p:cNvSpPr txBox="1"/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29"/>
          <p:cNvSpPr txBox="1"/>
          <p:nvPr>
            <p:ph idx="4294967295" type="body"/>
          </p:nvPr>
        </p:nvSpPr>
        <p:spPr>
          <a:xfrm>
            <a:off x="720000" y="676600"/>
            <a:ext cx="7704000" cy="11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Alem, S., Perry, C. J., Zhu, X., Loukola, O. J., Ingraham, T., Søvik, E., &amp; Chittka, L. (2016). Associative mechanisms allow for social learning and cultural transmission of string pulling in an insect. 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PLOS Biology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(12). doi:10.1371/journal.pbio.1002589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Bridges, A. D., MaBouDi, H., Procenko, O., Lockwood, C., Mohammed, Y., Kowalewska, A., Chittka, L. (2023). Bumblebees acquire alternative puzzle-box solutions via Social Learning. 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PLOS Biology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(3). doi:10.1371/journal.pbio.3002019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Bridges, A. D., Royka, A., Wilson, T., Lockwood, C., Richter, J., Juusola, M., &amp; Chittka, L. (2024). Bumblebees socially learn behaviour too complex to innovate alone. 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Nature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627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572–578. https://doi.org/10.1038/s41586-024-07126-4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Waal, F. (2017). A Tale of Two Schools. In 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We Smart Enough to Know How Smart Animals Are?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(pp. 29–62). New York: W.W. Norton &amp; Company.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Eriksen, N., Miller, L. A., Tougaard, J., &amp; Helweg, D. A. (2005). Cultural change in the songs of humpback whales (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Megaptera novaeangliae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from Tonga. 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Behaviour, 142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(3), 305–328. 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https://doi.org/10.1163/1568539053778283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Hunt, G. R., &amp; Gray, R. D. (2003). Diversification and cumulative evolution in New Caledonian Crow Tool Manufacture. 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Proceedings of the Royal Society of London. Series B: Biological Sciences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270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(1517), 867–874. doi:10.1098/rspb.2002.2302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Williams, H., Levin, I. I., Norris, D. R., Newman, A. E. M. &amp; Wheelwright, N. T. (2013). Three decades of cultural evolution in Savannah sparrow songs. </a:t>
            </a:r>
            <a:r>
              <a:rPr i="1"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Anim. Behav. 85, 213–223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https://doi.org/10.1016/j.anbehav.2012.10.028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9505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0"/>
          <p:cNvSpPr txBox="1"/>
          <p:nvPr>
            <p:ph type="title"/>
          </p:nvPr>
        </p:nvSpPr>
        <p:spPr>
          <a:xfrm>
            <a:off x="588825" y="374750"/>
            <a:ext cx="783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 Tale of Two Schools - Macaques</a:t>
            </a:r>
            <a:endParaRPr sz="3200"/>
          </a:p>
        </p:txBody>
      </p:sp>
      <p:sp>
        <p:nvSpPr>
          <p:cNvPr id="703" name="Google Shape;703;p20"/>
          <p:cNvSpPr txBox="1"/>
          <p:nvPr>
            <p:ph idx="1" type="subTitle"/>
          </p:nvPr>
        </p:nvSpPr>
        <p:spPr>
          <a:xfrm>
            <a:off x="1004450" y="1377000"/>
            <a:ext cx="3671400" cy="23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Medium"/>
              <a:buChar char="-"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Kinji I</a:t>
            </a: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minashi suggested animal culture can be found in nonhumans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Medium"/>
              <a:buChar char="-"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Animals are not just merely instinctual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Medium"/>
              <a:buChar char="-"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Took time to be accepted in Western science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704" name="Google Shape;704;p20"/>
          <p:cNvPicPr preferRelativeResize="0"/>
          <p:nvPr/>
        </p:nvPicPr>
        <p:blipFill rotWithShape="1">
          <a:blip r:embed="rId3">
            <a:alphaModFix/>
          </a:blip>
          <a:srcRect b="8909" l="0" r="0" t="7750"/>
          <a:stretch/>
        </p:blipFill>
        <p:spPr>
          <a:xfrm>
            <a:off x="5180800" y="1305100"/>
            <a:ext cx="2671750" cy="32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20"/>
          <p:cNvSpPr txBox="1"/>
          <p:nvPr/>
        </p:nvSpPr>
        <p:spPr>
          <a:xfrm>
            <a:off x="5180800" y="45200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Roboto Medium"/>
                <a:ea typeface="Roboto Medium"/>
                <a:cs typeface="Roboto Medium"/>
                <a:sym typeface="Roboto Medium"/>
              </a:rPr>
              <a:t>(Minakuchi., 2017) 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Studies &amp; Research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21"/>
          <p:cNvSpPr txBox="1"/>
          <p:nvPr>
            <p:ph idx="1" type="subTitle"/>
          </p:nvPr>
        </p:nvSpPr>
        <p:spPr>
          <a:xfrm>
            <a:off x="622850" y="1444350"/>
            <a:ext cx="4613100" cy="22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Bumblebees and social learning: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String pulling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Two-option puzzle box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Social learning in other species: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Macaques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New Caledonian crows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Changes of song in Savannah sparrows and humpback whales</a:t>
            </a:r>
            <a:endParaRPr sz="1600"/>
          </a:p>
        </p:txBody>
      </p:sp>
      <p:pic>
        <p:nvPicPr>
          <p:cNvPr id="712" name="Google Shape;712;p21"/>
          <p:cNvPicPr preferRelativeResize="0"/>
          <p:nvPr/>
        </p:nvPicPr>
        <p:blipFill rotWithShape="1">
          <a:blip r:embed="rId3">
            <a:alphaModFix/>
          </a:blip>
          <a:srcRect b="37737" l="0" r="0" t="0"/>
          <a:stretch/>
        </p:blipFill>
        <p:spPr>
          <a:xfrm>
            <a:off x="5600550" y="1242614"/>
            <a:ext cx="1922017" cy="217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21"/>
          <p:cNvPicPr preferRelativeResize="0"/>
          <p:nvPr/>
        </p:nvPicPr>
        <p:blipFill rotWithShape="1">
          <a:blip r:embed="rId4">
            <a:alphaModFix/>
          </a:blip>
          <a:srcRect b="25345" l="0" r="0" t="0"/>
          <a:stretch/>
        </p:blipFill>
        <p:spPr>
          <a:xfrm>
            <a:off x="4901050" y="2959500"/>
            <a:ext cx="2286024" cy="1915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880000" dist="161925">
              <a:schemeClr val="dk1">
                <a:alpha val="50000"/>
              </a:schemeClr>
            </a:outerShdw>
          </a:effectLst>
        </p:spPr>
      </p:pic>
      <p:sp>
        <p:nvSpPr>
          <p:cNvPr id="714" name="Google Shape;714;p21"/>
          <p:cNvSpPr txBox="1"/>
          <p:nvPr/>
        </p:nvSpPr>
        <p:spPr>
          <a:xfrm>
            <a:off x="4901050" y="48751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(Hunt et al., 2003</a:t>
            </a:r>
            <a:r>
              <a:rPr lang="en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) </a:t>
            </a:r>
            <a:endParaRPr sz="10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15" name="Google Shape;715;p21"/>
          <p:cNvSpPr txBox="1"/>
          <p:nvPr/>
        </p:nvSpPr>
        <p:spPr>
          <a:xfrm>
            <a:off x="5600550" y="25902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Roboto Medium"/>
                <a:ea typeface="Roboto Medium"/>
                <a:cs typeface="Roboto Medium"/>
                <a:sym typeface="Roboto Medium"/>
              </a:rPr>
              <a:t>(Alem et al., 2016)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2"/>
          <p:cNvSpPr txBox="1"/>
          <p:nvPr>
            <p:ph type="title"/>
          </p:nvPr>
        </p:nvSpPr>
        <p:spPr>
          <a:xfrm>
            <a:off x="716550" y="4702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the Study</a:t>
            </a:r>
            <a:endParaRPr/>
          </a:p>
        </p:txBody>
      </p:sp>
      <p:pic>
        <p:nvPicPr>
          <p:cNvPr id="721" name="Google Shape;7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8475" y="1310850"/>
            <a:ext cx="5407051" cy="33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22"/>
          <p:cNvSpPr txBox="1"/>
          <p:nvPr>
            <p:ph idx="1" type="subTitle"/>
          </p:nvPr>
        </p:nvSpPr>
        <p:spPr>
          <a:xfrm>
            <a:off x="1246950" y="1645200"/>
            <a:ext cx="6650100" cy="18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highlight>
                  <a:srgbClr val="E6C537"/>
                </a:highlight>
              </a:rPr>
              <a:t>To determine if bumblebees have the capacity to socially learn a behaviour that they would not be able to </a:t>
            </a:r>
            <a:r>
              <a:rPr b="1" lang="en" sz="2000">
                <a:highlight>
                  <a:srgbClr val="E6C537"/>
                </a:highlight>
              </a:rPr>
              <a:t>develop</a:t>
            </a:r>
            <a:r>
              <a:rPr b="1" lang="en" sz="2000">
                <a:highlight>
                  <a:srgbClr val="E6C537"/>
                </a:highlight>
              </a:rPr>
              <a:t> through </a:t>
            </a:r>
            <a:r>
              <a:rPr b="1" lang="en" sz="2000">
                <a:highlight>
                  <a:srgbClr val="E6C537"/>
                </a:highlight>
              </a:rPr>
              <a:t>individual</a:t>
            </a:r>
            <a:r>
              <a:rPr b="1" lang="en" sz="2000">
                <a:highlight>
                  <a:srgbClr val="E6C537"/>
                </a:highlight>
              </a:rPr>
              <a:t> trial and error alone.  </a:t>
            </a:r>
            <a:endParaRPr b="1" sz="2000">
              <a:highlight>
                <a:srgbClr val="E6C537"/>
              </a:highlight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22"/>
          <p:cNvSpPr txBox="1"/>
          <p:nvPr/>
        </p:nvSpPr>
        <p:spPr>
          <a:xfrm>
            <a:off x="1868475" y="46040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(n</a:t>
            </a:r>
            <a:r>
              <a:rPr lang="en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norozoff, 2019) </a:t>
            </a:r>
            <a:endParaRPr sz="10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3"/>
          <p:cNvSpPr txBox="1"/>
          <p:nvPr>
            <p:ph type="title"/>
          </p:nvPr>
        </p:nvSpPr>
        <p:spPr>
          <a:xfrm>
            <a:off x="716550" y="158500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23"/>
          <p:cNvSpPr txBox="1"/>
          <p:nvPr>
            <p:ph idx="1" type="subTitle"/>
          </p:nvPr>
        </p:nvSpPr>
        <p:spPr>
          <a:xfrm>
            <a:off x="900525" y="1549950"/>
            <a:ext cx="3920700" cy="20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Char char="-"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Two-step puzzle box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Medium"/>
              <a:buChar char="-"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Flight arena connected to nest box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Char char="-"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7 bee colonies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Char char="-"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3/7  were control colonies 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730" name="Google Shape;730;p23"/>
          <p:cNvPicPr preferRelativeResize="0"/>
          <p:nvPr/>
        </p:nvPicPr>
        <p:blipFill rotWithShape="1">
          <a:blip r:embed="rId3">
            <a:alphaModFix/>
          </a:blip>
          <a:srcRect b="43939" l="0" r="44570" t="0"/>
          <a:stretch/>
        </p:blipFill>
        <p:spPr>
          <a:xfrm>
            <a:off x="4703875" y="1186275"/>
            <a:ext cx="3920549" cy="247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23"/>
          <p:cNvPicPr preferRelativeResize="0"/>
          <p:nvPr/>
        </p:nvPicPr>
        <p:blipFill rotWithShape="1">
          <a:blip r:embed="rId3">
            <a:alphaModFix/>
          </a:blip>
          <a:srcRect b="3441" l="4306" r="60191" t="59147"/>
          <a:stretch/>
        </p:blipFill>
        <p:spPr>
          <a:xfrm>
            <a:off x="6867425" y="3207225"/>
            <a:ext cx="2120727" cy="13967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400000" dist="123825">
              <a:schemeClr val="dk1">
                <a:alpha val="50000"/>
              </a:schemeClr>
            </a:outerShdw>
          </a:effectLst>
        </p:spPr>
      </p:pic>
      <p:sp>
        <p:nvSpPr>
          <p:cNvPr id="732" name="Google Shape;732;p23"/>
          <p:cNvSpPr txBox="1"/>
          <p:nvPr/>
        </p:nvSpPr>
        <p:spPr>
          <a:xfrm>
            <a:off x="6867425" y="45291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2"/>
                </a:highlight>
                <a:latin typeface="Roboto Medium"/>
                <a:ea typeface="Roboto Medium"/>
                <a:cs typeface="Roboto Medium"/>
                <a:sym typeface="Roboto Medium"/>
              </a:rPr>
              <a:t>(Bridges et al., 2024)</a:t>
            </a:r>
            <a:endParaRPr sz="800">
              <a:highlight>
                <a:schemeClr val="lt2"/>
              </a:highlight>
            </a:endParaRPr>
          </a:p>
        </p:txBody>
      </p:sp>
      <p:sp>
        <p:nvSpPr>
          <p:cNvPr id="733" name="Google Shape;733;p23"/>
          <p:cNvSpPr txBox="1"/>
          <p:nvPr/>
        </p:nvSpPr>
        <p:spPr>
          <a:xfrm>
            <a:off x="4703875" y="35935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(Bridges et al., 2024)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4"/>
          <p:cNvSpPr txBox="1"/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Control Colonies</a:t>
            </a:r>
            <a:endParaRPr/>
          </a:p>
        </p:txBody>
      </p:sp>
      <p:sp>
        <p:nvSpPr>
          <p:cNvPr id="739" name="Google Shape;739;p24"/>
          <p:cNvSpPr txBox="1"/>
          <p:nvPr>
            <p:ph idx="1" type="subTitle"/>
          </p:nvPr>
        </p:nvSpPr>
        <p:spPr>
          <a:xfrm>
            <a:off x="1083675" y="1506650"/>
            <a:ext cx="6713700" cy="18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1800"/>
              <a:t>2 control colonies had isolated bees exposed to two-step puzzle boxes for 36 hours</a:t>
            </a:r>
            <a:endParaRPr sz="18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1800"/>
              <a:t>1 control colony had isolated bees exposed to the two-step puzzle boxes for 72 hours.  </a:t>
            </a:r>
            <a:endParaRPr sz="18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-"/>
            </a:pPr>
            <a:r>
              <a:rPr b="1" lang="en" sz="1800"/>
              <a:t>The bees could not open the two-step puzzle when isolated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24"/>
          <p:cNvSpPr txBox="1"/>
          <p:nvPr>
            <p:ph type="title"/>
          </p:nvPr>
        </p:nvSpPr>
        <p:spPr>
          <a:xfrm>
            <a:off x="110400" y="85775"/>
            <a:ext cx="150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/>
              <a:t>Methods</a:t>
            </a:r>
            <a:endParaRPr b="0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5"/>
          <p:cNvSpPr txBox="1"/>
          <p:nvPr>
            <p:ph type="title"/>
          </p:nvPr>
        </p:nvSpPr>
        <p:spPr>
          <a:xfrm>
            <a:off x="716550" y="461350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Dyad Experiments</a:t>
            </a:r>
            <a:endParaRPr sz="3000"/>
          </a:p>
        </p:txBody>
      </p:sp>
      <p:sp>
        <p:nvSpPr>
          <p:cNvPr id="746" name="Google Shape;746;p25"/>
          <p:cNvSpPr txBox="1"/>
          <p:nvPr>
            <p:ph idx="1" type="subTitle"/>
          </p:nvPr>
        </p:nvSpPr>
        <p:spPr>
          <a:xfrm>
            <a:off x="1103425" y="1174300"/>
            <a:ext cx="30876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Demonstrator Bees (n=9)</a:t>
            </a:r>
            <a:endParaRPr b="1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Learned two-step puzzle with help of temporary reward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Temporary reward taken away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Bee could still complete puzzle</a:t>
            </a:r>
            <a:endParaRPr/>
          </a:p>
        </p:txBody>
      </p:sp>
      <p:sp>
        <p:nvSpPr>
          <p:cNvPr id="747" name="Google Shape;747;p25"/>
          <p:cNvSpPr txBox="1"/>
          <p:nvPr>
            <p:ph idx="1" type="subTitle"/>
          </p:nvPr>
        </p:nvSpPr>
        <p:spPr>
          <a:xfrm>
            <a:off x="1103425" y="2836850"/>
            <a:ext cx="3087600" cy="11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Observer Bees (n=15)</a:t>
            </a:r>
            <a:endParaRPr b="1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Have never been exposed to two-step puzzle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25"/>
          <p:cNvSpPr txBox="1"/>
          <p:nvPr>
            <p:ph type="title"/>
          </p:nvPr>
        </p:nvSpPr>
        <p:spPr>
          <a:xfrm>
            <a:off x="110400" y="85775"/>
            <a:ext cx="150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/>
              <a:t>Methods</a:t>
            </a:r>
            <a:endParaRPr b="0" sz="2000"/>
          </a:p>
        </p:txBody>
      </p:sp>
      <p:pic>
        <p:nvPicPr>
          <p:cNvPr id="749" name="Google Shape;749;p25" title="Bumblebee Study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4925" y="1262550"/>
            <a:ext cx="4216761" cy="26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25"/>
          <p:cNvSpPr txBox="1"/>
          <p:nvPr/>
        </p:nvSpPr>
        <p:spPr>
          <a:xfrm>
            <a:off x="4324925" y="37927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(Bridges et al., 2024)</a:t>
            </a:r>
            <a:endParaRPr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6"/>
          <p:cNvSpPr txBox="1"/>
          <p:nvPr>
            <p:ph type="title"/>
          </p:nvPr>
        </p:nvSpPr>
        <p:spPr>
          <a:xfrm>
            <a:off x="349950" y="86600"/>
            <a:ext cx="423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756" name="Google Shape;756;p26"/>
          <p:cNvSpPr txBox="1"/>
          <p:nvPr>
            <p:ph idx="1" type="subTitle"/>
          </p:nvPr>
        </p:nvSpPr>
        <p:spPr>
          <a:xfrm>
            <a:off x="951150" y="659300"/>
            <a:ext cx="3032100" cy="29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 u="sng"/>
              <a:t>5/15</a:t>
            </a:r>
            <a:r>
              <a:rPr lang="en" sz="2000">
                <a:latin typeface="Roboto Medium"/>
                <a:ea typeface="Roboto Medium"/>
                <a:cs typeface="Roboto Medium"/>
                <a:sym typeface="Roboto Medium"/>
              </a:rPr>
              <a:t> observer bees completed the multistep puzzle in isolation after being exposed to the </a:t>
            </a:r>
            <a:r>
              <a:rPr lang="en" sz="2000">
                <a:latin typeface="Roboto Medium"/>
                <a:ea typeface="Roboto Medium"/>
                <a:cs typeface="Roboto Medium"/>
                <a:sym typeface="Roboto Medium"/>
              </a:rPr>
              <a:t>demonstrator bee. </a:t>
            </a:r>
            <a:endParaRPr sz="20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757" name="Google Shape;7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875" y="0"/>
            <a:ext cx="4742125" cy="4837649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26"/>
          <p:cNvSpPr txBox="1"/>
          <p:nvPr/>
        </p:nvSpPr>
        <p:spPr>
          <a:xfrm>
            <a:off x="4401875" y="48376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(Bridges et al., 2024)</a:t>
            </a:r>
            <a:endParaRPr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7"/>
          <p:cNvSpPr txBox="1"/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764" name="Google Shape;764;p27"/>
          <p:cNvSpPr txBox="1"/>
          <p:nvPr>
            <p:ph idx="1" type="subTitle"/>
          </p:nvPr>
        </p:nvSpPr>
        <p:spPr>
          <a:xfrm>
            <a:off x="1945350" y="1624100"/>
            <a:ext cx="5260200" cy="18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Char char="-"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B</a:t>
            </a: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ees may possess the capacity for cumulative culture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Char char="-"/>
            </a:pPr>
            <a:r>
              <a:rPr lang="en" sz="1600">
                <a:latin typeface="Roboto Medium"/>
                <a:ea typeface="Roboto Medium"/>
                <a:cs typeface="Roboto Medium"/>
                <a:sym typeface="Roboto Medium"/>
              </a:rPr>
              <a:t>Bees are the first nonhuman animals that could learn a novel behaviour from a conspecific that cannot be learned through trial and error alone</a:t>
            </a:r>
            <a:endParaRPr sz="16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ow to Multiply Matrices by Slidesgo">
  <a:themeElements>
    <a:clrScheme name="Simple Light">
      <a:dk1>
        <a:srgbClr val="333333"/>
      </a:dk1>
      <a:lt1>
        <a:srgbClr val="F5F5F5"/>
      </a:lt1>
      <a:dk2>
        <a:srgbClr val="E6B93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