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8" r:id="rId1"/>
  </p:sldMasterIdLst>
  <p:notesMasterIdLst>
    <p:notesMasterId r:id="rId2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Lst>
  <p:sldSz cx="9144000" cy="5143500" type="screen16x9"/>
  <p:notesSz cx="6858000" cy="9144000"/>
  <p:embeddedFontLst>
    <p:embeddedFont>
      <p:font typeface="DM Sans" pitchFamily="2" charset="77"/>
      <p:regular r:id="rId29"/>
      <p:bold r:id="rId30"/>
      <p:italic r:id="rId31"/>
      <p:boldItalic r:id="rId32"/>
    </p:embeddedFont>
    <p:embeddedFont>
      <p:font typeface="DM Sans Medium" pitchFamily="2" charset="77"/>
      <p:regular r:id="rId33"/>
      <p:bold r:id="rId34"/>
      <p:italic r:id="rId35"/>
      <p:boldItalic r:id="rId36"/>
    </p:embeddedFont>
    <p:embeddedFont>
      <p:font typeface="Merriweather" pitchFamily="2" charset="77"/>
      <p:regular r:id="rId37"/>
      <p:bold r:id="rId38"/>
      <p:italic r:id="rId39"/>
      <p:boldItalic r:id="rId40"/>
    </p:embeddedFont>
    <p:embeddedFont>
      <p:font typeface="Merriweather Medium" pitchFamily="2" charset="77"/>
      <p:regular r:id="rId41"/>
      <p:bold r:id="rId42"/>
      <p:italic r:id="rId43"/>
      <p:boldItalic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1"/>
    <p:restoredTop sz="94653"/>
  </p:normalViewPr>
  <p:slideViewPr>
    <p:cSldViewPr snapToGrid="0">
      <p:cViewPr varScale="1">
        <p:scale>
          <a:sx n="151" d="100"/>
          <a:sy n="151" d="100"/>
        </p:scale>
        <p:origin x="624" y="18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3e6a19ce81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3e6a19ce8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34073fe632d_0_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34073fe632d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34073fe632d_0_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34073fe632d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34073fe632d_0_1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34073fe632d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3405b3b7017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3405b3b701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3405b3b7017_0_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3405b3b7017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endParaRPr sz="1000">
              <a:solidFill>
                <a:schemeClr val="dk1"/>
              </a:solidFill>
              <a:latin typeface="Merriweather Medium"/>
              <a:ea typeface="Merriweather Medium"/>
              <a:cs typeface="Merriweather Medium"/>
              <a:sym typeface="Merriweather Medium"/>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3405b3b7017_0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3405b3b7017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000">
              <a:solidFill>
                <a:schemeClr val="dk1"/>
              </a:solidFill>
              <a:latin typeface="Merriweather"/>
              <a:ea typeface="Merriweather"/>
              <a:cs typeface="Merriweather"/>
              <a:sym typeface="Merriweather"/>
            </a:endParaRPr>
          </a:p>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3405b3b7017_0_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 name="Google Shape;345;g3405b3b7017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3405b3b7017_0_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3405b3b7017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04800" algn="l" rtl="0">
              <a:spcBef>
                <a:spcPts val="0"/>
              </a:spcBef>
              <a:spcAft>
                <a:spcPts val="0"/>
              </a:spcAft>
              <a:buClr>
                <a:srgbClr val="F3F0DF"/>
              </a:buClr>
              <a:buSzPts val="1200"/>
              <a:buFont typeface="DM Sans Medium"/>
              <a:buChar char="●"/>
            </a:pPr>
            <a:endParaRPr>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3405ca859ed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3405ca859e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34051f175f8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34051f175f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34073fe632d_0_2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34073fe632d_0_2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34051f175f8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 name="Google Shape;379;g34051f175f8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34051f175f8_0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34051f175f8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34051f175f8_0_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g34051f175f8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34051f175f8_0_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 name="Google Shape;406;g34051f175f8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34051f175f8_0_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34051f175f8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34073fe632d_0_1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 name="Google Shape;426;g34073fe632d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34073fe632d_0_1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 name="Google Shape;431;g34073fe632d_0_1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34073fe632d_0_1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34073fe632d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3405b3b7017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3405b3b7017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34073fe632d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34073fe632d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34073fe632d_0_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34073fe632d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34073fe632d_0_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34073fe632d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34073fe632d_0_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 name="Google Shape;273;g34073fe632d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34073fe632d_0_1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34073fe632d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_4">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_1">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292100" algn="ctr">
              <a:spcBef>
                <a:spcPts val="0"/>
              </a:spcBef>
              <a:spcAft>
                <a:spcPts val="0"/>
              </a:spcAft>
              <a:buSzPts val="1000"/>
              <a:buChar char="●"/>
              <a:defRPr/>
            </a:lvl1pPr>
            <a:lvl2pPr marL="914400" lvl="1" indent="-279400" algn="ctr">
              <a:spcBef>
                <a:spcPts val="0"/>
              </a:spcBef>
              <a:spcAft>
                <a:spcPts val="0"/>
              </a:spcAft>
              <a:buSzPts val="800"/>
              <a:buChar char="○"/>
              <a:defRPr/>
            </a:lvl2pPr>
            <a:lvl3pPr marL="1371600" lvl="2" indent="-292100" algn="ctr">
              <a:spcBef>
                <a:spcPts val="0"/>
              </a:spcBef>
              <a:spcAft>
                <a:spcPts val="0"/>
              </a:spcAft>
              <a:buSzPts val="1000"/>
              <a:buChar char="■"/>
              <a:defRPr/>
            </a:lvl3pPr>
            <a:lvl4pPr marL="1828800" lvl="3" indent="-292100" algn="ctr">
              <a:spcBef>
                <a:spcPts val="0"/>
              </a:spcBef>
              <a:spcAft>
                <a:spcPts val="0"/>
              </a:spcAft>
              <a:buSzPts val="1000"/>
              <a:buChar char="●"/>
              <a:defRPr/>
            </a:lvl4pPr>
            <a:lvl5pPr marL="2286000" lvl="4" indent="-292100" algn="ctr">
              <a:spcBef>
                <a:spcPts val="0"/>
              </a:spcBef>
              <a:spcAft>
                <a:spcPts val="0"/>
              </a:spcAft>
              <a:buSzPts val="1000"/>
              <a:buChar char="○"/>
              <a:defRPr/>
            </a:lvl5pPr>
            <a:lvl6pPr marL="2743200" lvl="5" indent="-292100" algn="ctr">
              <a:spcBef>
                <a:spcPts val="0"/>
              </a:spcBef>
              <a:spcAft>
                <a:spcPts val="0"/>
              </a:spcAft>
              <a:buSzPts val="1000"/>
              <a:buChar char="■"/>
              <a:defRPr/>
            </a:lvl6pPr>
            <a:lvl7pPr marL="3200400" lvl="6" indent="-292100" algn="ctr">
              <a:spcBef>
                <a:spcPts val="0"/>
              </a:spcBef>
              <a:spcAft>
                <a:spcPts val="0"/>
              </a:spcAft>
              <a:buSzPts val="1000"/>
              <a:buChar char="●"/>
              <a:defRPr/>
            </a:lvl7pPr>
            <a:lvl8pPr marL="3657600" lvl="7" indent="-292100" algn="ctr">
              <a:spcBef>
                <a:spcPts val="0"/>
              </a:spcBef>
              <a:spcAft>
                <a:spcPts val="0"/>
              </a:spcAft>
              <a:buSzPts val="1000"/>
              <a:buChar char="○"/>
              <a:defRPr/>
            </a:lvl8pPr>
            <a:lvl9pPr marL="4114800" lvl="8" indent="-292100" algn="ctr">
              <a:spcBef>
                <a:spcPts val="0"/>
              </a:spcBef>
              <a:spcAft>
                <a:spcPts val="0"/>
              </a:spcAft>
              <a:buSzPts val="10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Agenda">
  <p:cSld name="CUSTOM_7_1">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77325" y="1832775"/>
            <a:ext cx="3217200" cy="1484100"/>
          </a:xfrm>
          <a:prstGeom prst="rect">
            <a:avLst/>
          </a:prstGeom>
        </p:spPr>
        <p:txBody>
          <a:bodyPr spcFirstLastPara="1" wrap="square" lIns="91425" tIns="91425" rIns="91425" bIns="91425" anchor="ctr" anchorCtr="0">
            <a:normAutofit/>
          </a:bodyPr>
          <a:lstStyle>
            <a:lvl1pPr lvl="0">
              <a:spcBef>
                <a:spcPts val="0"/>
              </a:spcBef>
              <a:spcAft>
                <a:spcPts val="0"/>
              </a:spcAft>
              <a:buSzPts val="4200"/>
              <a:buNone/>
              <a:defRPr sz="4200"/>
            </a:lvl1pPr>
            <a:lvl2pPr lvl="1">
              <a:spcBef>
                <a:spcPts val="0"/>
              </a:spcBef>
              <a:spcAft>
                <a:spcPts val="0"/>
              </a:spcAft>
              <a:buSzPts val="3450"/>
              <a:buNone/>
              <a:defRPr/>
            </a:lvl2pPr>
            <a:lvl3pPr lvl="2">
              <a:spcBef>
                <a:spcPts val="0"/>
              </a:spcBef>
              <a:spcAft>
                <a:spcPts val="0"/>
              </a:spcAft>
              <a:buSzPts val="3450"/>
              <a:buNone/>
              <a:defRPr/>
            </a:lvl3pPr>
            <a:lvl4pPr lvl="3">
              <a:spcBef>
                <a:spcPts val="0"/>
              </a:spcBef>
              <a:spcAft>
                <a:spcPts val="0"/>
              </a:spcAft>
              <a:buSzPts val="3450"/>
              <a:buNone/>
              <a:defRPr/>
            </a:lvl4pPr>
            <a:lvl5pPr lvl="4">
              <a:spcBef>
                <a:spcPts val="0"/>
              </a:spcBef>
              <a:spcAft>
                <a:spcPts val="0"/>
              </a:spcAft>
              <a:buSzPts val="3450"/>
              <a:buNone/>
              <a:defRPr/>
            </a:lvl5pPr>
            <a:lvl6pPr lvl="5">
              <a:spcBef>
                <a:spcPts val="0"/>
              </a:spcBef>
              <a:spcAft>
                <a:spcPts val="0"/>
              </a:spcAft>
              <a:buSzPts val="3450"/>
              <a:buNone/>
              <a:defRPr/>
            </a:lvl6pPr>
            <a:lvl7pPr lvl="6">
              <a:spcBef>
                <a:spcPts val="0"/>
              </a:spcBef>
              <a:spcAft>
                <a:spcPts val="0"/>
              </a:spcAft>
              <a:buSzPts val="3450"/>
              <a:buNone/>
              <a:defRPr/>
            </a:lvl7pPr>
            <a:lvl8pPr lvl="7">
              <a:spcBef>
                <a:spcPts val="0"/>
              </a:spcBef>
              <a:spcAft>
                <a:spcPts val="0"/>
              </a:spcAft>
              <a:buSzPts val="3450"/>
              <a:buNone/>
              <a:defRPr/>
            </a:lvl8pPr>
            <a:lvl9pPr lvl="8">
              <a:spcBef>
                <a:spcPts val="0"/>
              </a:spcBef>
              <a:spcAft>
                <a:spcPts val="0"/>
              </a:spcAft>
              <a:buSzPts val="3450"/>
              <a:buNone/>
              <a:defRPr/>
            </a:lvl9pPr>
          </a:lstStyle>
          <a:p>
            <a:endParaRPr/>
          </a:p>
        </p:txBody>
      </p:sp>
      <p:sp>
        <p:nvSpPr>
          <p:cNvPr id="52" name="Google Shape;52;p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53" name="Google Shape;53;p13"/>
          <p:cNvSpPr txBox="1">
            <a:spLocks noGrp="1"/>
          </p:cNvSpPr>
          <p:nvPr>
            <p:ph type="subTitle" idx="1"/>
          </p:nvPr>
        </p:nvSpPr>
        <p:spPr>
          <a:xfrm>
            <a:off x="4406650" y="393750"/>
            <a:ext cx="4409700" cy="5427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a:endParaRPr/>
          </a:p>
        </p:txBody>
      </p:sp>
      <p:sp>
        <p:nvSpPr>
          <p:cNvPr id="54" name="Google Shape;54;p13"/>
          <p:cNvSpPr txBox="1">
            <a:spLocks noGrp="1"/>
          </p:cNvSpPr>
          <p:nvPr>
            <p:ph type="subTitle" idx="2"/>
          </p:nvPr>
        </p:nvSpPr>
        <p:spPr>
          <a:xfrm>
            <a:off x="4406650" y="1151705"/>
            <a:ext cx="4409700" cy="5427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a:endParaRPr/>
          </a:p>
        </p:txBody>
      </p:sp>
      <p:sp>
        <p:nvSpPr>
          <p:cNvPr id="55" name="Google Shape;55;p13"/>
          <p:cNvSpPr txBox="1">
            <a:spLocks noGrp="1"/>
          </p:cNvSpPr>
          <p:nvPr>
            <p:ph type="subTitle" idx="3"/>
          </p:nvPr>
        </p:nvSpPr>
        <p:spPr>
          <a:xfrm>
            <a:off x="4406650" y="3425570"/>
            <a:ext cx="4409700" cy="5427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a:endParaRPr/>
          </a:p>
        </p:txBody>
      </p:sp>
      <p:sp>
        <p:nvSpPr>
          <p:cNvPr id="56" name="Google Shape;56;p13"/>
          <p:cNvSpPr txBox="1">
            <a:spLocks noGrp="1"/>
          </p:cNvSpPr>
          <p:nvPr>
            <p:ph type="subTitle" idx="4"/>
          </p:nvPr>
        </p:nvSpPr>
        <p:spPr>
          <a:xfrm>
            <a:off x="4406650" y="1909660"/>
            <a:ext cx="4409700" cy="5427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a:endParaRPr/>
          </a:p>
        </p:txBody>
      </p:sp>
      <p:sp>
        <p:nvSpPr>
          <p:cNvPr id="57" name="Google Shape;57;p13"/>
          <p:cNvSpPr txBox="1">
            <a:spLocks noGrp="1"/>
          </p:cNvSpPr>
          <p:nvPr>
            <p:ph type="subTitle" idx="5"/>
          </p:nvPr>
        </p:nvSpPr>
        <p:spPr>
          <a:xfrm>
            <a:off x="4406650" y="4183525"/>
            <a:ext cx="4409700" cy="5427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a:endParaRPr/>
          </a:p>
        </p:txBody>
      </p:sp>
      <p:sp>
        <p:nvSpPr>
          <p:cNvPr id="58" name="Google Shape;58;p13"/>
          <p:cNvSpPr txBox="1">
            <a:spLocks noGrp="1"/>
          </p:cNvSpPr>
          <p:nvPr>
            <p:ph type="subTitle" idx="6"/>
          </p:nvPr>
        </p:nvSpPr>
        <p:spPr>
          <a:xfrm>
            <a:off x="4406650" y="2667615"/>
            <a:ext cx="4409700" cy="5427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body and image">
  <p:cSld name="CUSTOM_8_1">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3450"/>
              <a:buNone/>
              <a:defRPr/>
            </a:lvl1pPr>
            <a:lvl2pPr lvl="1">
              <a:spcBef>
                <a:spcPts val="0"/>
              </a:spcBef>
              <a:spcAft>
                <a:spcPts val="0"/>
              </a:spcAft>
              <a:buSzPts val="3450"/>
              <a:buNone/>
              <a:defRPr/>
            </a:lvl2pPr>
            <a:lvl3pPr lvl="2">
              <a:spcBef>
                <a:spcPts val="0"/>
              </a:spcBef>
              <a:spcAft>
                <a:spcPts val="0"/>
              </a:spcAft>
              <a:buSzPts val="3450"/>
              <a:buNone/>
              <a:defRPr/>
            </a:lvl3pPr>
            <a:lvl4pPr lvl="3">
              <a:spcBef>
                <a:spcPts val="0"/>
              </a:spcBef>
              <a:spcAft>
                <a:spcPts val="0"/>
              </a:spcAft>
              <a:buSzPts val="3450"/>
              <a:buNone/>
              <a:defRPr/>
            </a:lvl4pPr>
            <a:lvl5pPr lvl="4">
              <a:spcBef>
                <a:spcPts val="0"/>
              </a:spcBef>
              <a:spcAft>
                <a:spcPts val="0"/>
              </a:spcAft>
              <a:buSzPts val="3450"/>
              <a:buNone/>
              <a:defRPr/>
            </a:lvl5pPr>
            <a:lvl6pPr lvl="5">
              <a:spcBef>
                <a:spcPts val="0"/>
              </a:spcBef>
              <a:spcAft>
                <a:spcPts val="0"/>
              </a:spcAft>
              <a:buSzPts val="3450"/>
              <a:buNone/>
              <a:defRPr/>
            </a:lvl6pPr>
            <a:lvl7pPr lvl="6">
              <a:spcBef>
                <a:spcPts val="0"/>
              </a:spcBef>
              <a:spcAft>
                <a:spcPts val="0"/>
              </a:spcAft>
              <a:buSzPts val="3450"/>
              <a:buNone/>
              <a:defRPr/>
            </a:lvl7pPr>
            <a:lvl8pPr lvl="7">
              <a:spcBef>
                <a:spcPts val="0"/>
              </a:spcBef>
              <a:spcAft>
                <a:spcPts val="0"/>
              </a:spcAft>
              <a:buSzPts val="3450"/>
              <a:buNone/>
              <a:defRPr/>
            </a:lvl8pPr>
            <a:lvl9pPr lvl="8">
              <a:spcBef>
                <a:spcPts val="0"/>
              </a:spcBef>
              <a:spcAft>
                <a:spcPts val="0"/>
              </a:spcAft>
              <a:buSzPts val="3450"/>
              <a:buNone/>
              <a:defRPr/>
            </a:lvl9pPr>
          </a:lstStyle>
          <a:p>
            <a:endParaRPr/>
          </a:p>
        </p:txBody>
      </p:sp>
      <p:sp>
        <p:nvSpPr>
          <p:cNvPr id="61" name="Google Shape;61;p14"/>
          <p:cNvSpPr txBox="1">
            <a:spLocks noGrp="1"/>
          </p:cNvSpPr>
          <p:nvPr>
            <p:ph type="body" idx="1"/>
          </p:nvPr>
        </p:nvSpPr>
        <p:spPr>
          <a:xfrm>
            <a:off x="311700" y="1152475"/>
            <a:ext cx="4473900" cy="3416400"/>
          </a:xfrm>
          <a:prstGeom prst="rect">
            <a:avLst/>
          </a:prstGeom>
        </p:spPr>
        <p:txBody>
          <a:bodyPr spcFirstLastPara="1" wrap="square" lIns="91425" tIns="91425" rIns="91425" bIns="91425" anchor="t" anchorCtr="0">
            <a:normAutofit/>
          </a:bodyPr>
          <a:lstStyle>
            <a:lvl1pPr marL="457200" lvl="0" indent="-292100">
              <a:spcBef>
                <a:spcPts val="0"/>
              </a:spcBef>
              <a:spcAft>
                <a:spcPts val="0"/>
              </a:spcAft>
              <a:buSzPts val="1000"/>
              <a:buChar char="●"/>
              <a:defRPr/>
            </a:lvl1pPr>
            <a:lvl2pPr marL="914400" lvl="1" indent="-279400">
              <a:spcBef>
                <a:spcPts val="0"/>
              </a:spcBef>
              <a:spcAft>
                <a:spcPts val="0"/>
              </a:spcAft>
              <a:buSzPts val="800"/>
              <a:buChar char="○"/>
              <a:defRPr/>
            </a:lvl2pPr>
            <a:lvl3pPr marL="1371600" lvl="2" indent="-292100">
              <a:spcBef>
                <a:spcPts val="0"/>
              </a:spcBef>
              <a:spcAft>
                <a:spcPts val="0"/>
              </a:spcAft>
              <a:buSzPts val="1000"/>
              <a:buChar char="■"/>
              <a:defRPr/>
            </a:lvl3pPr>
            <a:lvl4pPr marL="1828800" lvl="3" indent="-292100">
              <a:spcBef>
                <a:spcPts val="0"/>
              </a:spcBef>
              <a:spcAft>
                <a:spcPts val="0"/>
              </a:spcAft>
              <a:buSzPts val="1000"/>
              <a:buChar char="●"/>
              <a:defRPr/>
            </a:lvl4pPr>
            <a:lvl5pPr marL="2286000" lvl="4" indent="-292100">
              <a:spcBef>
                <a:spcPts val="0"/>
              </a:spcBef>
              <a:spcAft>
                <a:spcPts val="0"/>
              </a:spcAft>
              <a:buSzPts val="1000"/>
              <a:buChar char="○"/>
              <a:defRPr/>
            </a:lvl5pPr>
            <a:lvl6pPr marL="2743200" lvl="5" indent="-292100">
              <a:spcBef>
                <a:spcPts val="0"/>
              </a:spcBef>
              <a:spcAft>
                <a:spcPts val="0"/>
              </a:spcAft>
              <a:buSzPts val="1000"/>
              <a:buChar char="■"/>
              <a:defRPr/>
            </a:lvl6pPr>
            <a:lvl7pPr marL="3200400" lvl="6" indent="-292100">
              <a:spcBef>
                <a:spcPts val="0"/>
              </a:spcBef>
              <a:spcAft>
                <a:spcPts val="0"/>
              </a:spcAft>
              <a:buSzPts val="1000"/>
              <a:buChar char="●"/>
              <a:defRPr/>
            </a:lvl7pPr>
            <a:lvl8pPr marL="3657600" lvl="7" indent="-292100">
              <a:spcBef>
                <a:spcPts val="0"/>
              </a:spcBef>
              <a:spcAft>
                <a:spcPts val="0"/>
              </a:spcAft>
              <a:buSzPts val="1000"/>
              <a:buChar char="○"/>
              <a:defRPr/>
            </a:lvl8pPr>
            <a:lvl9pPr marL="4114800" lvl="8" indent="-292100">
              <a:spcBef>
                <a:spcPts val="0"/>
              </a:spcBef>
              <a:spcAft>
                <a:spcPts val="0"/>
              </a:spcAft>
              <a:buSzPts val="1000"/>
              <a:buChar char="■"/>
              <a:defRPr/>
            </a:lvl9pPr>
          </a:lstStyle>
          <a:p>
            <a:endParaRPr/>
          </a:p>
        </p:txBody>
      </p:sp>
      <p:sp>
        <p:nvSpPr>
          <p:cNvPr id="62" name="Google Shape;62;p14"/>
          <p:cNvSpPr>
            <a:spLocks noGrp="1"/>
          </p:cNvSpPr>
          <p:nvPr>
            <p:ph type="pic" idx="2"/>
          </p:nvPr>
        </p:nvSpPr>
        <p:spPr>
          <a:xfrm>
            <a:off x="4992024" y="1152775"/>
            <a:ext cx="3840300" cy="3416400"/>
          </a:xfrm>
          <a:prstGeom prst="rect">
            <a:avLst/>
          </a:prstGeom>
          <a:noFill/>
          <a:ln>
            <a:noFill/>
          </a:ln>
        </p:spPr>
      </p:sp>
      <p:sp>
        <p:nvSpPr>
          <p:cNvPr id="63" name="Google Shape;63;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big ideas">
  <p:cSld name="CUSTOM_1">
    <p:spTree>
      <p:nvGrpSpPr>
        <p:cNvPr id="1" name="Shape 64"/>
        <p:cNvGrpSpPr/>
        <p:nvPr/>
      </p:nvGrpSpPr>
      <p:grpSpPr>
        <a:xfrm>
          <a:off x="0" y="0"/>
          <a:ext cx="0" cy="0"/>
          <a:chOff x="0" y="0"/>
          <a:chExt cx="0" cy="0"/>
        </a:xfrm>
      </p:grpSpPr>
      <p:sp>
        <p:nvSpPr>
          <p:cNvPr id="65" name="Google Shape;65;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66" name="Google Shape;66;p15"/>
          <p:cNvSpPr txBox="1">
            <a:spLocks noGrp="1"/>
          </p:cNvSpPr>
          <p:nvPr>
            <p:ph type="title"/>
          </p:nvPr>
        </p:nvSpPr>
        <p:spPr>
          <a:xfrm>
            <a:off x="483175" y="450025"/>
            <a:ext cx="8184600" cy="758100"/>
          </a:xfrm>
          <a:prstGeom prst="rect">
            <a:avLst/>
          </a:prstGeom>
        </p:spPr>
        <p:txBody>
          <a:bodyPr spcFirstLastPara="1" wrap="square" lIns="91425" tIns="91425" rIns="91425" bIns="91425" anchor="ctr"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67" name="Google Shape;67;p15"/>
          <p:cNvSpPr txBox="1">
            <a:spLocks noGrp="1"/>
          </p:cNvSpPr>
          <p:nvPr>
            <p:ph type="body" idx="1"/>
          </p:nvPr>
        </p:nvSpPr>
        <p:spPr>
          <a:xfrm>
            <a:off x="483150" y="2237788"/>
            <a:ext cx="3619800" cy="2373600"/>
          </a:xfrm>
          <a:prstGeom prst="rect">
            <a:avLst/>
          </a:prstGeom>
        </p:spPr>
        <p:txBody>
          <a:bodyPr spcFirstLastPara="1" wrap="square" lIns="91425" tIns="91425" rIns="91425" bIns="91425" anchor="t" anchorCtr="0">
            <a:normAutofit/>
          </a:bodyPr>
          <a:lstStyle>
            <a:lvl1pPr marL="457200" lvl="0" indent="-292100">
              <a:spcBef>
                <a:spcPts val="0"/>
              </a:spcBef>
              <a:spcAft>
                <a:spcPts val="0"/>
              </a:spcAft>
              <a:buSzPts val="1000"/>
              <a:buChar char="●"/>
              <a:defRPr/>
            </a:lvl1pPr>
            <a:lvl2pPr marL="914400" lvl="1" indent="-279400">
              <a:spcBef>
                <a:spcPts val="0"/>
              </a:spcBef>
              <a:spcAft>
                <a:spcPts val="0"/>
              </a:spcAft>
              <a:buSzPts val="800"/>
              <a:buChar char="○"/>
              <a:defRPr/>
            </a:lvl2pPr>
            <a:lvl3pPr marL="1371600" lvl="2" indent="-292100">
              <a:spcBef>
                <a:spcPts val="0"/>
              </a:spcBef>
              <a:spcAft>
                <a:spcPts val="0"/>
              </a:spcAft>
              <a:buSzPts val="1000"/>
              <a:buChar char="■"/>
              <a:defRPr/>
            </a:lvl3pPr>
            <a:lvl4pPr marL="1828800" lvl="3" indent="-292100">
              <a:spcBef>
                <a:spcPts val="0"/>
              </a:spcBef>
              <a:spcAft>
                <a:spcPts val="0"/>
              </a:spcAft>
              <a:buSzPts val="1000"/>
              <a:buChar char="●"/>
              <a:defRPr/>
            </a:lvl4pPr>
            <a:lvl5pPr marL="2286000" lvl="4" indent="-292100">
              <a:spcBef>
                <a:spcPts val="0"/>
              </a:spcBef>
              <a:spcAft>
                <a:spcPts val="0"/>
              </a:spcAft>
              <a:buSzPts val="1000"/>
              <a:buChar char="○"/>
              <a:defRPr/>
            </a:lvl5pPr>
            <a:lvl6pPr marL="2743200" lvl="5" indent="-292100">
              <a:spcBef>
                <a:spcPts val="0"/>
              </a:spcBef>
              <a:spcAft>
                <a:spcPts val="0"/>
              </a:spcAft>
              <a:buSzPts val="1000"/>
              <a:buChar char="■"/>
              <a:defRPr/>
            </a:lvl6pPr>
            <a:lvl7pPr marL="3200400" lvl="6" indent="-292100">
              <a:spcBef>
                <a:spcPts val="0"/>
              </a:spcBef>
              <a:spcAft>
                <a:spcPts val="0"/>
              </a:spcAft>
              <a:buSzPts val="1000"/>
              <a:buChar char="●"/>
              <a:defRPr/>
            </a:lvl7pPr>
            <a:lvl8pPr marL="3657600" lvl="7" indent="-292100">
              <a:spcBef>
                <a:spcPts val="0"/>
              </a:spcBef>
              <a:spcAft>
                <a:spcPts val="0"/>
              </a:spcAft>
              <a:buSzPts val="1000"/>
              <a:buChar char="○"/>
              <a:defRPr/>
            </a:lvl8pPr>
            <a:lvl9pPr marL="4114800" lvl="8" indent="-292100">
              <a:spcBef>
                <a:spcPts val="0"/>
              </a:spcBef>
              <a:spcAft>
                <a:spcPts val="0"/>
              </a:spcAft>
              <a:buSzPts val="1000"/>
              <a:buChar char="■"/>
              <a:defRPr/>
            </a:lvl9pPr>
          </a:lstStyle>
          <a:p>
            <a:endParaRPr/>
          </a:p>
        </p:txBody>
      </p:sp>
      <p:sp>
        <p:nvSpPr>
          <p:cNvPr id="68" name="Google Shape;68;p15"/>
          <p:cNvSpPr txBox="1">
            <a:spLocks noGrp="1"/>
          </p:cNvSpPr>
          <p:nvPr>
            <p:ph type="body" idx="2"/>
          </p:nvPr>
        </p:nvSpPr>
        <p:spPr>
          <a:xfrm>
            <a:off x="5048000" y="2237788"/>
            <a:ext cx="3619800" cy="2373600"/>
          </a:xfrm>
          <a:prstGeom prst="rect">
            <a:avLst/>
          </a:prstGeom>
        </p:spPr>
        <p:txBody>
          <a:bodyPr spcFirstLastPara="1" wrap="square" lIns="91425" tIns="91425" rIns="91425" bIns="91425" anchor="t" anchorCtr="0">
            <a:normAutofit/>
          </a:bodyPr>
          <a:lstStyle>
            <a:lvl1pPr marL="457200" lvl="0" indent="-292100">
              <a:spcBef>
                <a:spcPts val="0"/>
              </a:spcBef>
              <a:spcAft>
                <a:spcPts val="0"/>
              </a:spcAft>
              <a:buSzPts val="1000"/>
              <a:buChar char="●"/>
              <a:defRPr/>
            </a:lvl1pPr>
            <a:lvl2pPr marL="914400" lvl="1" indent="-279400">
              <a:spcBef>
                <a:spcPts val="0"/>
              </a:spcBef>
              <a:spcAft>
                <a:spcPts val="0"/>
              </a:spcAft>
              <a:buSzPts val="800"/>
              <a:buChar char="○"/>
              <a:defRPr/>
            </a:lvl2pPr>
            <a:lvl3pPr marL="1371600" lvl="2" indent="-292100">
              <a:spcBef>
                <a:spcPts val="0"/>
              </a:spcBef>
              <a:spcAft>
                <a:spcPts val="0"/>
              </a:spcAft>
              <a:buSzPts val="1000"/>
              <a:buChar char="■"/>
              <a:defRPr/>
            </a:lvl3pPr>
            <a:lvl4pPr marL="1828800" lvl="3" indent="-292100">
              <a:spcBef>
                <a:spcPts val="0"/>
              </a:spcBef>
              <a:spcAft>
                <a:spcPts val="0"/>
              </a:spcAft>
              <a:buSzPts val="1000"/>
              <a:buChar char="●"/>
              <a:defRPr/>
            </a:lvl4pPr>
            <a:lvl5pPr marL="2286000" lvl="4" indent="-292100">
              <a:spcBef>
                <a:spcPts val="0"/>
              </a:spcBef>
              <a:spcAft>
                <a:spcPts val="0"/>
              </a:spcAft>
              <a:buSzPts val="1000"/>
              <a:buChar char="○"/>
              <a:defRPr/>
            </a:lvl5pPr>
            <a:lvl6pPr marL="2743200" lvl="5" indent="-292100">
              <a:spcBef>
                <a:spcPts val="0"/>
              </a:spcBef>
              <a:spcAft>
                <a:spcPts val="0"/>
              </a:spcAft>
              <a:buSzPts val="1000"/>
              <a:buChar char="■"/>
              <a:defRPr/>
            </a:lvl6pPr>
            <a:lvl7pPr marL="3200400" lvl="6" indent="-292100">
              <a:spcBef>
                <a:spcPts val="0"/>
              </a:spcBef>
              <a:spcAft>
                <a:spcPts val="0"/>
              </a:spcAft>
              <a:buSzPts val="1000"/>
              <a:buChar char="●"/>
              <a:defRPr/>
            </a:lvl7pPr>
            <a:lvl8pPr marL="3657600" lvl="7" indent="-292100">
              <a:spcBef>
                <a:spcPts val="0"/>
              </a:spcBef>
              <a:spcAft>
                <a:spcPts val="0"/>
              </a:spcAft>
              <a:buSzPts val="1000"/>
              <a:buChar char="○"/>
              <a:defRPr/>
            </a:lvl8pPr>
            <a:lvl9pPr marL="4114800" lvl="8" indent="-292100">
              <a:spcBef>
                <a:spcPts val="0"/>
              </a:spcBef>
              <a:spcAft>
                <a:spcPts val="0"/>
              </a:spcAft>
              <a:buSzPts val="1000"/>
              <a:buChar char="■"/>
              <a:defRPr/>
            </a:lvl9pPr>
          </a:lstStyle>
          <a:p>
            <a:endParaRPr/>
          </a:p>
        </p:txBody>
      </p:sp>
      <p:sp>
        <p:nvSpPr>
          <p:cNvPr id="69" name="Google Shape;69;p15"/>
          <p:cNvSpPr txBox="1">
            <a:spLocks noGrp="1"/>
          </p:cNvSpPr>
          <p:nvPr>
            <p:ph type="subTitle" idx="3"/>
          </p:nvPr>
        </p:nvSpPr>
        <p:spPr>
          <a:xfrm>
            <a:off x="483150" y="1336161"/>
            <a:ext cx="3619800" cy="5427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a:endParaRPr/>
          </a:p>
        </p:txBody>
      </p:sp>
      <p:sp>
        <p:nvSpPr>
          <p:cNvPr id="70" name="Google Shape;70;p15"/>
          <p:cNvSpPr txBox="1">
            <a:spLocks noGrp="1"/>
          </p:cNvSpPr>
          <p:nvPr>
            <p:ph type="subTitle" idx="4"/>
          </p:nvPr>
        </p:nvSpPr>
        <p:spPr>
          <a:xfrm>
            <a:off x="5048000" y="1336161"/>
            <a:ext cx="3619800" cy="5427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hree big ideas">
  <p:cSld name="CUSTOM_2_2">
    <p:spTree>
      <p:nvGrpSpPr>
        <p:cNvPr id="1" name="Shape 71"/>
        <p:cNvGrpSpPr/>
        <p:nvPr/>
      </p:nvGrpSpPr>
      <p:grpSpPr>
        <a:xfrm>
          <a:off x="0" y="0"/>
          <a:ext cx="0" cy="0"/>
          <a:chOff x="0" y="0"/>
          <a:chExt cx="0" cy="0"/>
        </a:xfrm>
      </p:grpSpPr>
      <p:sp>
        <p:nvSpPr>
          <p:cNvPr id="72" name="Google Shape;72;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73" name="Google Shape;73;p16"/>
          <p:cNvSpPr txBox="1">
            <a:spLocks noGrp="1"/>
          </p:cNvSpPr>
          <p:nvPr>
            <p:ph type="body" idx="1"/>
          </p:nvPr>
        </p:nvSpPr>
        <p:spPr>
          <a:xfrm>
            <a:off x="483175" y="2417500"/>
            <a:ext cx="2455500" cy="2373600"/>
          </a:xfrm>
          <a:prstGeom prst="rect">
            <a:avLst/>
          </a:prstGeom>
        </p:spPr>
        <p:txBody>
          <a:bodyPr spcFirstLastPara="1" wrap="square" lIns="91425" tIns="91425" rIns="91425" bIns="91425" anchor="t" anchorCtr="0">
            <a:normAutofit/>
          </a:bodyPr>
          <a:lstStyle>
            <a:lvl1pPr marL="457200" lvl="0" indent="-292100">
              <a:spcBef>
                <a:spcPts val="0"/>
              </a:spcBef>
              <a:spcAft>
                <a:spcPts val="0"/>
              </a:spcAft>
              <a:buSzPts val="1000"/>
              <a:buChar char="●"/>
              <a:defRPr/>
            </a:lvl1pPr>
            <a:lvl2pPr marL="914400" lvl="1" indent="-279400">
              <a:spcBef>
                <a:spcPts val="0"/>
              </a:spcBef>
              <a:spcAft>
                <a:spcPts val="0"/>
              </a:spcAft>
              <a:buSzPts val="800"/>
              <a:buChar char="○"/>
              <a:defRPr/>
            </a:lvl2pPr>
            <a:lvl3pPr marL="1371600" lvl="2" indent="-292100">
              <a:spcBef>
                <a:spcPts val="0"/>
              </a:spcBef>
              <a:spcAft>
                <a:spcPts val="0"/>
              </a:spcAft>
              <a:buSzPts val="1000"/>
              <a:buChar char="■"/>
              <a:defRPr/>
            </a:lvl3pPr>
            <a:lvl4pPr marL="1828800" lvl="3" indent="-292100">
              <a:spcBef>
                <a:spcPts val="0"/>
              </a:spcBef>
              <a:spcAft>
                <a:spcPts val="0"/>
              </a:spcAft>
              <a:buSzPts val="1000"/>
              <a:buChar char="●"/>
              <a:defRPr/>
            </a:lvl4pPr>
            <a:lvl5pPr marL="2286000" lvl="4" indent="-292100">
              <a:spcBef>
                <a:spcPts val="0"/>
              </a:spcBef>
              <a:spcAft>
                <a:spcPts val="0"/>
              </a:spcAft>
              <a:buSzPts val="1000"/>
              <a:buChar char="○"/>
              <a:defRPr/>
            </a:lvl5pPr>
            <a:lvl6pPr marL="2743200" lvl="5" indent="-292100">
              <a:spcBef>
                <a:spcPts val="0"/>
              </a:spcBef>
              <a:spcAft>
                <a:spcPts val="0"/>
              </a:spcAft>
              <a:buSzPts val="1000"/>
              <a:buChar char="■"/>
              <a:defRPr/>
            </a:lvl6pPr>
            <a:lvl7pPr marL="3200400" lvl="6" indent="-292100">
              <a:spcBef>
                <a:spcPts val="0"/>
              </a:spcBef>
              <a:spcAft>
                <a:spcPts val="0"/>
              </a:spcAft>
              <a:buSzPts val="1000"/>
              <a:buChar char="●"/>
              <a:defRPr/>
            </a:lvl7pPr>
            <a:lvl8pPr marL="3657600" lvl="7" indent="-292100">
              <a:spcBef>
                <a:spcPts val="0"/>
              </a:spcBef>
              <a:spcAft>
                <a:spcPts val="0"/>
              </a:spcAft>
              <a:buSzPts val="1000"/>
              <a:buChar char="○"/>
              <a:defRPr/>
            </a:lvl8pPr>
            <a:lvl9pPr marL="4114800" lvl="8" indent="-292100">
              <a:spcBef>
                <a:spcPts val="0"/>
              </a:spcBef>
              <a:spcAft>
                <a:spcPts val="0"/>
              </a:spcAft>
              <a:buSzPts val="1000"/>
              <a:buChar char="■"/>
              <a:defRPr/>
            </a:lvl9pPr>
          </a:lstStyle>
          <a:p>
            <a:endParaRPr/>
          </a:p>
        </p:txBody>
      </p:sp>
      <p:sp>
        <p:nvSpPr>
          <p:cNvPr id="74" name="Google Shape;74;p16"/>
          <p:cNvSpPr txBox="1">
            <a:spLocks noGrp="1"/>
          </p:cNvSpPr>
          <p:nvPr>
            <p:ph type="body" idx="2"/>
          </p:nvPr>
        </p:nvSpPr>
        <p:spPr>
          <a:xfrm>
            <a:off x="3347725" y="2417500"/>
            <a:ext cx="2455500" cy="2373600"/>
          </a:xfrm>
          <a:prstGeom prst="rect">
            <a:avLst/>
          </a:prstGeom>
        </p:spPr>
        <p:txBody>
          <a:bodyPr spcFirstLastPara="1" wrap="square" lIns="91425" tIns="91425" rIns="91425" bIns="91425" anchor="t" anchorCtr="0">
            <a:normAutofit/>
          </a:bodyPr>
          <a:lstStyle>
            <a:lvl1pPr marL="457200" lvl="0" indent="-292100">
              <a:spcBef>
                <a:spcPts val="0"/>
              </a:spcBef>
              <a:spcAft>
                <a:spcPts val="0"/>
              </a:spcAft>
              <a:buSzPts val="1000"/>
              <a:buChar char="●"/>
              <a:defRPr/>
            </a:lvl1pPr>
            <a:lvl2pPr marL="914400" lvl="1" indent="-279400">
              <a:spcBef>
                <a:spcPts val="0"/>
              </a:spcBef>
              <a:spcAft>
                <a:spcPts val="0"/>
              </a:spcAft>
              <a:buSzPts val="800"/>
              <a:buChar char="○"/>
              <a:defRPr/>
            </a:lvl2pPr>
            <a:lvl3pPr marL="1371600" lvl="2" indent="-292100">
              <a:spcBef>
                <a:spcPts val="0"/>
              </a:spcBef>
              <a:spcAft>
                <a:spcPts val="0"/>
              </a:spcAft>
              <a:buSzPts val="1000"/>
              <a:buChar char="■"/>
              <a:defRPr/>
            </a:lvl3pPr>
            <a:lvl4pPr marL="1828800" lvl="3" indent="-292100">
              <a:spcBef>
                <a:spcPts val="0"/>
              </a:spcBef>
              <a:spcAft>
                <a:spcPts val="0"/>
              </a:spcAft>
              <a:buSzPts val="1000"/>
              <a:buChar char="●"/>
              <a:defRPr/>
            </a:lvl4pPr>
            <a:lvl5pPr marL="2286000" lvl="4" indent="-292100">
              <a:spcBef>
                <a:spcPts val="0"/>
              </a:spcBef>
              <a:spcAft>
                <a:spcPts val="0"/>
              </a:spcAft>
              <a:buSzPts val="1000"/>
              <a:buChar char="○"/>
              <a:defRPr/>
            </a:lvl5pPr>
            <a:lvl6pPr marL="2743200" lvl="5" indent="-292100">
              <a:spcBef>
                <a:spcPts val="0"/>
              </a:spcBef>
              <a:spcAft>
                <a:spcPts val="0"/>
              </a:spcAft>
              <a:buSzPts val="1000"/>
              <a:buChar char="■"/>
              <a:defRPr/>
            </a:lvl6pPr>
            <a:lvl7pPr marL="3200400" lvl="6" indent="-292100">
              <a:spcBef>
                <a:spcPts val="0"/>
              </a:spcBef>
              <a:spcAft>
                <a:spcPts val="0"/>
              </a:spcAft>
              <a:buSzPts val="1000"/>
              <a:buChar char="●"/>
              <a:defRPr/>
            </a:lvl7pPr>
            <a:lvl8pPr marL="3657600" lvl="7" indent="-292100">
              <a:spcBef>
                <a:spcPts val="0"/>
              </a:spcBef>
              <a:spcAft>
                <a:spcPts val="0"/>
              </a:spcAft>
              <a:buSzPts val="1000"/>
              <a:buChar char="○"/>
              <a:defRPr/>
            </a:lvl8pPr>
            <a:lvl9pPr marL="4114800" lvl="8" indent="-292100">
              <a:spcBef>
                <a:spcPts val="0"/>
              </a:spcBef>
              <a:spcAft>
                <a:spcPts val="0"/>
              </a:spcAft>
              <a:buSzPts val="1000"/>
              <a:buChar char="■"/>
              <a:defRPr/>
            </a:lvl9pPr>
          </a:lstStyle>
          <a:p>
            <a:endParaRPr/>
          </a:p>
        </p:txBody>
      </p:sp>
      <p:sp>
        <p:nvSpPr>
          <p:cNvPr id="75" name="Google Shape;75;p16"/>
          <p:cNvSpPr txBox="1">
            <a:spLocks noGrp="1"/>
          </p:cNvSpPr>
          <p:nvPr>
            <p:ph type="body" idx="3"/>
          </p:nvPr>
        </p:nvSpPr>
        <p:spPr>
          <a:xfrm>
            <a:off x="6212275" y="2417500"/>
            <a:ext cx="2455500" cy="2373600"/>
          </a:xfrm>
          <a:prstGeom prst="rect">
            <a:avLst/>
          </a:prstGeom>
        </p:spPr>
        <p:txBody>
          <a:bodyPr spcFirstLastPara="1" wrap="square" lIns="91425" tIns="91425" rIns="91425" bIns="91425" anchor="t" anchorCtr="0">
            <a:normAutofit/>
          </a:bodyPr>
          <a:lstStyle>
            <a:lvl1pPr marL="457200" lvl="0" indent="-292100">
              <a:spcBef>
                <a:spcPts val="0"/>
              </a:spcBef>
              <a:spcAft>
                <a:spcPts val="0"/>
              </a:spcAft>
              <a:buSzPts val="1000"/>
              <a:buChar char="●"/>
              <a:defRPr/>
            </a:lvl1pPr>
            <a:lvl2pPr marL="914400" lvl="1" indent="-279400">
              <a:spcBef>
                <a:spcPts val="0"/>
              </a:spcBef>
              <a:spcAft>
                <a:spcPts val="0"/>
              </a:spcAft>
              <a:buSzPts val="800"/>
              <a:buChar char="○"/>
              <a:defRPr/>
            </a:lvl2pPr>
            <a:lvl3pPr marL="1371600" lvl="2" indent="-292100">
              <a:spcBef>
                <a:spcPts val="0"/>
              </a:spcBef>
              <a:spcAft>
                <a:spcPts val="0"/>
              </a:spcAft>
              <a:buSzPts val="1000"/>
              <a:buChar char="■"/>
              <a:defRPr/>
            </a:lvl3pPr>
            <a:lvl4pPr marL="1828800" lvl="3" indent="-292100">
              <a:spcBef>
                <a:spcPts val="0"/>
              </a:spcBef>
              <a:spcAft>
                <a:spcPts val="0"/>
              </a:spcAft>
              <a:buSzPts val="1000"/>
              <a:buChar char="●"/>
              <a:defRPr/>
            </a:lvl4pPr>
            <a:lvl5pPr marL="2286000" lvl="4" indent="-292100">
              <a:spcBef>
                <a:spcPts val="0"/>
              </a:spcBef>
              <a:spcAft>
                <a:spcPts val="0"/>
              </a:spcAft>
              <a:buSzPts val="1000"/>
              <a:buChar char="○"/>
              <a:defRPr/>
            </a:lvl5pPr>
            <a:lvl6pPr marL="2743200" lvl="5" indent="-292100">
              <a:spcBef>
                <a:spcPts val="0"/>
              </a:spcBef>
              <a:spcAft>
                <a:spcPts val="0"/>
              </a:spcAft>
              <a:buSzPts val="1000"/>
              <a:buChar char="■"/>
              <a:defRPr/>
            </a:lvl6pPr>
            <a:lvl7pPr marL="3200400" lvl="6" indent="-292100">
              <a:spcBef>
                <a:spcPts val="0"/>
              </a:spcBef>
              <a:spcAft>
                <a:spcPts val="0"/>
              </a:spcAft>
              <a:buSzPts val="1000"/>
              <a:buChar char="●"/>
              <a:defRPr/>
            </a:lvl7pPr>
            <a:lvl8pPr marL="3657600" lvl="7" indent="-292100">
              <a:spcBef>
                <a:spcPts val="0"/>
              </a:spcBef>
              <a:spcAft>
                <a:spcPts val="0"/>
              </a:spcAft>
              <a:buSzPts val="1000"/>
              <a:buChar char="○"/>
              <a:defRPr/>
            </a:lvl8pPr>
            <a:lvl9pPr marL="4114800" lvl="8" indent="-292100">
              <a:spcBef>
                <a:spcPts val="0"/>
              </a:spcBef>
              <a:spcAft>
                <a:spcPts val="0"/>
              </a:spcAft>
              <a:buSzPts val="1000"/>
              <a:buChar char="■"/>
              <a:defRPr/>
            </a:lvl9pPr>
          </a:lstStyle>
          <a:p>
            <a:endParaRPr/>
          </a:p>
        </p:txBody>
      </p:sp>
      <p:sp>
        <p:nvSpPr>
          <p:cNvPr id="76" name="Google Shape;76;p16"/>
          <p:cNvSpPr txBox="1">
            <a:spLocks noGrp="1"/>
          </p:cNvSpPr>
          <p:nvPr>
            <p:ph type="title"/>
          </p:nvPr>
        </p:nvSpPr>
        <p:spPr>
          <a:xfrm>
            <a:off x="483175" y="450025"/>
            <a:ext cx="8184600" cy="758100"/>
          </a:xfrm>
          <a:prstGeom prst="rect">
            <a:avLst/>
          </a:prstGeom>
        </p:spPr>
        <p:txBody>
          <a:bodyPr spcFirstLastPara="1" wrap="square" lIns="91425" tIns="91425" rIns="91425" bIns="91425" anchor="ctr"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77" name="Google Shape;77;p16"/>
          <p:cNvSpPr txBox="1">
            <a:spLocks noGrp="1"/>
          </p:cNvSpPr>
          <p:nvPr>
            <p:ph type="subTitle" idx="4"/>
          </p:nvPr>
        </p:nvSpPr>
        <p:spPr>
          <a:xfrm>
            <a:off x="483175" y="1336150"/>
            <a:ext cx="2455500" cy="7785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a:endParaRPr/>
          </a:p>
        </p:txBody>
      </p:sp>
      <p:sp>
        <p:nvSpPr>
          <p:cNvPr id="78" name="Google Shape;78;p16"/>
          <p:cNvSpPr txBox="1">
            <a:spLocks noGrp="1"/>
          </p:cNvSpPr>
          <p:nvPr>
            <p:ph type="subTitle" idx="5"/>
          </p:nvPr>
        </p:nvSpPr>
        <p:spPr>
          <a:xfrm>
            <a:off x="3347725" y="1336150"/>
            <a:ext cx="2455500" cy="7785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a:endParaRPr/>
          </a:p>
        </p:txBody>
      </p:sp>
      <p:sp>
        <p:nvSpPr>
          <p:cNvPr id="79" name="Google Shape;79;p16"/>
          <p:cNvSpPr txBox="1">
            <a:spLocks noGrp="1"/>
          </p:cNvSpPr>
          <p:nvPr>
            <p:ph type="subTitle" idx="6"/>
          </p:nvPr>
        </p:nvSpPr>
        <p:spPr>
          <a:xfrm>
            <a:off x="6212275" y="1336150"/>
            <a:ext cx="2455500" cy="7785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Four big ideas">
  <p:cSld name="CUSTOM_3_1">
    <p:spTree>
      <p:nvGrpSpPr>
        <p:cNvPr id="1" name="Shape 80"/>
        <p:cNvGrpSpPr/>
        <p:nvPr/>
      </p:nvGrpSpPr>
      <p:grpSpPr>
        <a:xfrm>
          <a:off x="0" y="0"/>
          <a:ext cx="0" cy="0"/>
          <a:chOff x="0" y="0"/>
          <a:chExt cx="0" cy="0"/>
        </a:xfrm>
      </p:grpSpPr>
      <p:sp>
        <p:nvSpPr>
          <p:cNvPr id="81" name="Google Shape;81;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82" name="Google Shape;82;p17"/>
          <p:cNvSpPr txBox="1">
            <a:spLocks noGrp="1"/>
          </p:cNvSpPr>
          <p:nvPr>
            <p:ph type="body" idx="1"/>
          </p:nvPr>
        </p:nvSpPr>
        <p:spPr>
          <a:xfrm>
            <a:off x="366725" y="1759093"/>
            <a:ext cx="3838500" cy="11385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279400">
              <a:spcBef>
                <a:spcPts val="0"/>
              </a:spcBef>
              <a:spcAft>
                <a:spcPts val="0"/>
              </a:spcAft>
              <a:buSzPts val="800"/>
              <a:buChar char="○"/>
              <a:defRPr/>
            </a:lvl2pPr>
            <a:lvl3pPr marL="1371600" lvl="2" indent="-292100">
              <a:spcBef>
                <a:spcPts val="0"/>
              </a:spcBef>
              <a:spcAft>
                <a:spcPts val="0"/>
              </a:spcAft>
              <a:buSzPts val="1000"/>
              <a:buChar char="■"/>
              <a:defRPr/>
            </a:lvl3pPr>
            <a:lvl4pPr marL="1828800" lvl="3" indent="-292100">
              <a:spcBef>
                <a:spcPts val="0"/>
              </a:spcBef>
              <a:spcAft>
                <a:spcPts val="0"/>
              </a:spcAft>
              <a:buSzPts val="1000"/>
              <a:buChar char="●"/>
              <a:defRPr/>
            </a:lvl4pPr>
            <a:lvl5pPr marL="2286000" lvl="4" indent="-292100">
              <a:spcBef>
                <a:spcPts val="0"/>
              </a:spcBef>
              <a:spcAft>
                <a:spcPts val="0"/>
              </a:spcAft>
              <a:buSzPts val="1000"/>
              <a:buChar char="○"/>
              <a:defRPr/>
            </a:lvl5pPr>
            <a:lvl6pPr marL="2743200" lvl="5" indent="-292100">
              <a:spcBef>
                <a:spcPts val="0"/>
              </a:spcBef>
              <a:spcAft>
                <a:spcPts val="0"/>
              </a:spcAft>
              <a:buSzPts val="1000"/>
              <a:buChar char="■"/>
              <a:defRPr/>
            </a:lvl6pPr>
            <a:lvl7pPr marL="3200400" lvl="6" indent="-292100">
              <a:spcBef>
                <a:spcPts val="0"/>
              </a:spcBef>
              <a:spcAft>
                <a:spcPts val="0"/>
              </a:spcAft>
              <a:buSzPts val="1000"/>
              <a:buChar char="●"/>
              <a:defRPr/>
            </a:lvl7pPr>
            <a:lvl8pPr marL="3657600" lvl="7" indent="-292100">
              <a:spcBef>
                <a:spcPts val="0"/>
              </a:spcBef>
              <a:spcAft>
                <a:spcPts val="0"/>
              </a:spcAft>
              <a:buSzPts val="1000"/>
              <a:buChar char="○"/>
              <a:defRPr/>
            </a:lvl8pPr>
            <a:lvl9pPr marL="4114800" lvl="8" indent="-292100">
              <a:spcBef>
                <a:spcPts val="0"/>
              </a:spcBef>
              <a:spcAft>
                <a:spcPts val="0"/>
              </a:spcAft>
              <a:buSzPts val="1000"/>
              <a:buChar char="■"/>
              <a:defRPr/>
            </a:lvl9pPr>
          </a:lstStyle>
          <a:p>
            <a:endParaRPr/>
          </a:p>
        </p:txBody>
      </p:sp>
      <p:sp>
        <p:nvSpPr>
          <p:cNvPr id="83" name="Google Shape;83;p17"/>
          <p:cNvSpPr txBox="1">
            <a:spLocks noGrp="1"/>
          </p:cNvSpPr>
          <p:nvPr>
            <p:ph type="body" idx="2"/>
          </p:nvPr>
        </p:nvSpPr>
        <p:spPr>
          <a:xfrm>
            <a:off x="4938725" y="1759093"/>
            <a:ext cx="3838500" cy="11385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279400">
              <a:spcBef>
                <a:spcPts val="0"/>
              </a:spcBef>
              <a:spcAft>
                <a:spcPts val="0"/>
              </a:spcAft>
              <a:buSzPts val="800"/>
              <a:buChar char="○"/>
              <a:defRPr/>
            </a:lvl2pPr>
            <a:lvl3pPr marL="1371600" lvl="2" indent="-292100">
              <a:spcBef>
                <a:spcPts val="0"/>
              </a:spcBef>
              <a:spcAft>
                <a:spcPts val="0"/>
              </a:spcAft>
              <a:buSzPts val="1000"/>
              <a:buChar char="■"/>
              <a:defRPr/>
            </a:lvl3pPr>
            <a:lvl4pPr marL="1828800" lvl="3" indent="-292100">
              <a:spcBef>
                <a:spcPts val="0"/>
              </a:spcBef>
              <a:spcAft>
                <a:spcPts val="0"/>
              </a:spcAft>
              <a:buSzPts val="1000"/>
              <a:buChar char="●"/>
              <a:defRPr/>
            </a:lvl4pPr>
            <a:lvl5pPr marL="2286000" lvl="4" indent="-292100">
              <a:spcBef>
                <a:spcPts val="0"/>
              </a:spcBef>
              <a:spcAft>
                <a:spcPts val="0"/>
              </a:spcAft>
              <a:buSzPts val="1000"/>
              <a:buChar char="○"/>
              <a:defRPr/>
            </a:lvl5pPr>
            <a:lvl6pPr marL="2743200" lvl="5" indent="-292100">
              <a:spcBef>
                <a:spcPts val="0"/>
              </a:spcBef>
              <a:spcAft>
                <a:spcPts val="0"/>
              </a:spcAft>
              <a:buSzPts val="1000"/>
              <a:buChar char="■"/>
              <a:defRPr/>
            </a:lvl6pPr>
            <a:lvl7pPr marL="3200400" lvl="6" indent="-292100">
              <a:spcBef>
                <a:spcPts val="0"/>
              </a:spcBef>
              <a:spcAft>
                <a:spcPts val="0"/>
              </a:spcAft>
              <a:buSzPts val="1000"/>
              <a:buChar char="●"/>
              <a:defRPr/>
            </a:lvl7pPr>
            <a:lvl8pPr marL="3657600" lvl="7" indent="-292100">
              <a:spcBef>
                <a:spcPts val="0"/>
              </a:spcBef>
              <a:spcAft>
                <a:spcPts val="0"/>
              </a:spcAft>
              <a:buSzPts val="1000"/>
              <a:buChar char="○"/>
              <a:defRPr/>
            </a:lvl8pPr>
            <a:lvl9pPr marL="4114800" lvl="8" indent="-292100">
              <a:spcBef>
                <a:spcPts val="0"/>
              </a:spcBef>
              <a:spcAft>
                <a:spcPts val="0"/>
              </a:spcAft>
              <a:buSzPts val="1000"/>
              <a:buChar char="■"/>
              <a:defRPr/>
            </a:lvl9pPr>
          </a:lstStyle>
          <a:p>
            <a:endParaRPr/>
          </a:p>
        </p:txBody>
      </p:sp>
      <p:sp>
        <p:nvSpPr>
          <p:cNvPr id="84" name="Google Shape;84;p17"/>
          <p:cNvSpPr txBox="1">
            <a:spLocks noGrp="1"/>
          </p:cNvSpPr>
          <p:nvPr>
            <p:ph type="body" idx="3"/>
          </p:nvPr>
        </p:nvSpPr>
        <p:spPr>
          <a:xfrm>
            <a:off x="366750" y="3648575"/>
            <a:ext cx="3838500" cy="11385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279400">
              <a:spcBef>
                <a:spcPts val="0"/>
              </a:spcBef>
              <a:spcAft>
                <a:spcPts val="0"/>
              </a:spcAft>
              <a:buSzPts val="800"/>
              <a:buChar char="○"/>
              <a:defRPr/>
            </a:lvl2pPr>
            <a:lvl3pPr marL="1371600" lvl="2" indent="-292100">
              <a:spcBef>
                <a:spcPts val="0"/>
              </a:spcBef>
              <a:spcAft>
                <a:spcPts val="0"/>
              </a:spcAft>
              <a:buSzPts val="1000"/>
              <a:buChar char="■"/>
              <a:defRPr/>
            </a:lvl3pPr>
            <a:lvl4pPr marL="1828800" lvl="3" indent="-292100">
              <a:spcBef>
                <a:spcPts val="0"/>
              </a:spcBef>
              <a:spcAft>
                <a:spcPts val="0"/>
              </a:spcAft>
              <a:buSzPts val="1000"/>
              <a:buChar char="●"/>
              <a:defRPr/>
            </a:lvl4pPr>
            <a:lvl5pPr marL="2286000" lvl="4" indent="-292100">
              <a:spcBef>
                <a:spcPts val="0"/>
              </a:spcBef>
              <a:spcAft>
                <a:spcPts val="0"/>
              </a:spcAft>
              <a:buSzPts val="1000"/>
              <a:buChar char="○"/>
              <a:defRPr/>
            </a:lvl5pPr>
            <a:lvl6pPr marL="2743200" lvl="5" indent="-292100">
              <a:spcBef>
                <a:spcPts val="0"/>
              </a:spcBef>
              <a:spcAft>
                <a:spcPts val="0"/>
              </a:spcAft>
              <a:buSzPts val="1000"/>
              <a:buChar char="■"/>
              <a:defRPr/>
            </a:lvl6pPr>
            <a:lvl7pPr marL="3200400" lvl="6" indent="-292100">
              <a:spcBef>
                <a:spcPts val="0"/>
              </a:spcBef>
              <a:spcAft>
                <a:spcPts val="0"/>
              </a:spcAft>
              <a:buSzPts val="1000"/>
              <a:buChar char="●"/>
              <a:defRPr/>
            </a:lvl7pPr>
            <a:lvl8pPr marL="3657600" lvl="7" indent="-292100">
              <a:spcBef>
                <a:spcPts val="0"/>
              </a:spcBef>
              <a:spcAft>
                <a:spcPts val="0"/>
              </a:spcAft>
              <a:buSzPts val="1000"/>
              <a:buChar char="○"/>
              <a:defRPr/>
            </a:lvl8pPr>
            <a:lvl9pPr marL="4114800" lvl="8" indent="-292100">
              <a:spcBef>
                <a:spcPts val="0"/>
              </a:spcBef>
              <a:spcAft>
                <a:spcPts val="0"/>
              </a:spcAft>
              <a:buSzPts val="1000"/>
              <a:buChar char="■"/>
              <a:defRPr/>
            </a:lvl9pPr>
          </a:lstStyle>
          <a:p>
            <a:endParaRPr/>
          </a:p>
        </p:txBody>
      </p:sp>
      <p:sp>
        <p:nvSpPr>
          <p:cNvPr id="85" name="Google Shape;85;p17"/>
          <p:cNvSpPr txBox="1">
            <a:spLocks noGrp="1"/>
          </p:cNvSpPr>
          <p:nvPr>
            <p:ph type="body" idx="4"/>
          </p:nvPr>
        </p:nvSpPr>
        <p:spPr>
          <a:xfrm>
            <a:off x="4938750" y="3648575"/>
            <a:ext cx="3838500" cy="11385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279400">
              <a:spcBef>
                <a:spcPts val="0"/>
              </a:spcBef>
              <a:spcAft>
                <a:spcPts val="0"/>
              </a:spcAft>
              <a:buSzPts val="800"/>
              <a:buChar char="○"/>
              <a:defRPr/>
            </a:lvl2pPr>
            <a:lvl3pPr marL="1371600" lvl="2" indent="-292100">
              <a:spcBef>
                <a:spcPts val="0"/>
              </a:spcBef>
              <a:spcAft>
                <a:spcPts val="0"/>
              </a:spcAft>
              <a:buSzPts val="1000"/>
              <a:buChar char="■"/>
              <a:defRPr/>
            </a:lvl3pPr>
            <a:lvl4pPr marL="1828800" lvl="3" indent="-292100">
              <a:spcBef>
                <a:spcPts val="0"/>
              </a:spcBef>
              <a:spcAft>
                <a:spcPts val="0"/>
              </a:spcAft>
              <a:buSzPts val="1000"/>
              <a:buChar char="●"/>
              <a:defRPr/>
            </a:lvl4pPr>
            <a:lvl5pPr marL="2286000" lvl="4" indent="-292100">
              <a:spcBef>
                <a:spcPts val="0"/>
              </a:spcBef>
              <a:spcAft>
                <a:spcPts val="0"/>
              </a:spcAft>
              <a:buSzPts val="1000"/>
              <a:buChar char="○"/>
              <a:defRPr/>
            </a:lvl5pPr>
            <a:lvl6pPr marL="2743200" lvl="5" indent="-292100">
              <a:spcBef>
                <a:spcPts val="0"/>
              </a:spcBef>
              <a:spcAft>
                <a:spcPts val="0"/>
              </a:spcAft>
              <a:buSzPts val="1000"/>
              <a:buChar char="■"/>
              <a:defRPr/>
            </a:lvl6pPr>
            <a:lvl7pPr marL="3200400" lvl="6" indent="-292100">
              <a:spcBef>
                <a:spcPts val="0"/>
              </a:spcBef>
              <a:spcAft>
                <a:spcPts val="0"/>
              </a:spcAft>
              <a:buSzPts val="1000"/>
              <a:buChar char="●"/>
              <a:defRPr/>
            </a:lvl7pPr>
            <a:lvl8pPr marL="3657600" lvl="7" indent="-292100">
              <a:spcBef>
                <a:spcPts val="0"/>
              </a:spcBef>
              <a:spcAft>
                <a:spcPts val="0"/>
              </a:spcAft>
              <a:buSzPts val="1000"/>
              <a:buChar char="○"/>
              <a:defRPr/>
            </a:lvl8pPr>
            <a:lvl9pPr marL="4114800" lvl="8" indent="-292100">
              <a:spcBef>
                <a:spcPts val="0"/>
              </a:spcBef>
              <a:spcAft>
                <a:spcPts val="0"/>
              </a:spcAft>
              <a:buSzPts val="1000"/>
              <a:buChar char="■"/>
              <a:defRPr/>
            </a:lvl9pPr>
          </a:lstStyle>
          <a:p>
            <a:endParaRPr/>
          </a:p>
        </p:txBody>
      </p:sp>
      <p:sp>
        <p:nvSpPr>
          <p:cNvPr id="86" name="Google Shape;86;p17"/>
          <p:cNvSpPr txBox="1">
            <a:spLocks noGrp="1"/>
          </p:cNvSpPr>
          <p:nvPr>
            <p:ph type="title"/>
          </p:nvPr>
        </p:nvSpPr>
        <p:spPr>
          <a:xfrm>
            <a:off x="366750" y="450025"/>
            <a:ext cx="8184600" cy="758100"/>
          </a:xfrm>
          <a:prstGeom prst="rect">
            <a:avLst/>
          </a:prstGeom>
        </p:spPr>
        <p:txBody>
          <a:bodyPr spcFirstLastPara="1" wrap="square" lIns="91425" tIns="91425" rIns="91425" bIns="91425" anchor="ctr"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87" name="Google Shape;87;p17"/>
          <p:cNvSpPr txBox="1">
            <a:spLocks noGrp="1"/>
          </p:cNvSpPr>
          <p:nvPr>
            <p:ph type="subTitle" idx="5"/>
          </p:nvPr>
        </p:nvSpPr>
        <p:spPr>
          <a:xfrm>
            <a:off x="366763" y="1277907"/>
            <a:ext cx="3838500" cy="481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a:endParaRPr/>
          </a:p>
        </p:txBody>
      </p:sp>
      <p:sp>
        <p:nvSpPr>
          <p:cNvPr id="88" name="Google Shape;88;p17"/>
          <p:cNvSpPr txBox="1">
            <a:spLocks noGrp="1"/>
          </p:cNvSpPr>
          <p:nvPr>
            <p:ph type="subTitle" idx="6"/>
          </p:nvPr>
        </p:nvSpPr>
        <p:spPr>
          <a:xfrm>
            <a:off x="4938738" y="1277907"/>
            <a:ext cx="3838500" cy="481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a:endParaRPr/>
          </a:p>
        </p:txBody>
      </p:sp>
      <p:sp>
        <p:nvSpPr>
          <p:cNvPr id="89" name="Google Shape;89;p17"/>
          <p:cNvSpPr txBox="1">
            <a:spLocks noGrp="1"/>
          </p:cNvSpPr>
          <p:nvPr>
            <p:ph type="subTitle" idx="7"/>
          </p:nvPr>
        </p:nvSpPr>
        <p:spPr>
          <a:xfrm>
            <a:off x="4938761" y="3167363"/>
            <a:ext cx="3838500" cy="481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a:endParaRPr/>
          </a:p>
        </p:txBody>
      </p:sp>
      <p:sp>
        <p:nvSpPr>
          <p:cNvPr id="90" name="Google Shape;90;p17"/>
          <p:cNvSpPr txBox="1">
            <a:spLocks noGrp="1"/>
          </p:cNvSpPr>
          <p:nvPr>
            <p:ph type="subTitle" idx="8"/>
          </p:nvPr>
        </p:nvSpPr>
        <p:spPr>
          <a:xfrm>
            <a:off x="366750" y="3167363"/>
            <a:ext cx="3838500" cy="481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image">
  <p:cSld name="TITLE_ONLY_1_1">
    <p:spTree>
      <p:nvGrpSpPr>
        <p:cNvPr id="1" name="Shape 91"/>
        <p:cNvGrpSpPr/>
        <p:nvPr/>
      </p:nvGrpSpPr>
      <p:grpSpPr>
        <a:xfrm>
          <a:off x="0" y="0"/>
          <a:ext cx="0" cy="0"/>
          <a:chOff x="0" y="0"/>
          <a:chExt cx="0" cy="0"/>
        </a:xfrm>
      </p:grpSpPr>
      <p:sp>
        <p:nvSpPr>
          <p:cNvPr id="92" name="Google Shape;92;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3450"/>
              <a:buNone/>
              <a:defRPr/>
            </a:lvl1pPr>
            <a:lvl2pPr lvl="1">
              <a:spcBef>
                <a:spcPts val="0"/>
              </a:spcBef>
              <a:spcAft>
                <a:spcPts val="0"/>
              </a:spcAft>
              <a:buSzPts val="3450"/>
              <a:buNone/>
              <a:defRPr/>
            </a:lvl2pPr>
            <a:lvl3pPr lvl="2">
              <a:spcBef>
                <a:spcPts val="0"/>
              </a:spcBef>
              <a:spcAft>
                <a:spcPts val="0"/>
              </a:spcAft>
              <a:buSzPts val="3450"/>
              <a:buNone/>
              <a:defRPr/>
            </a:lvl3pPr>
            <a:lvl4pPr lvl="3">
              <a:spcBef>
                <a:spcPts val="0"/>
              </a:spcBef>
              <a:spcAft>
                <a:spcPts val="0"/>
              </a:spcAft>
              <a:buSzPts val="3450"/>
              <a:buNone/>
              <a:defRPr/>
            </a:lvl4pPr>
            <a:lvl5pPr lvl="4">
              <a:spcBef>
                <a:spcPts val="0"/>
              </a:spcBef>
              <a:spcAft>
                <a:spcPts val="0"/>
              </a:spcAft>
              <a:buSzPts val="3450"/>
              <a:buNone/>
              <a:defRPr/>
            </a:lvl5pPr>
            <a:lvl6pPr lvl="5">
              <a:spcBef>
                <a:spcPts val="0"/>
              </a:spcBef>
              <a:spcAft>
                <a:spcPts val="0"/>
              </a:spcAft>
              <a:buSzPts val="3450"/>
              <a:buNone/>
              <a:defRPr/>
            </a:lvl6pPr>
            <a:lvl7pPr lvl="6">
              <a:spcBef>
                <a:spcPts val="0"/>
              </a:spcBef>
              <a:spcAft>
                <a:spcPts val="0"/>
              </a:spcAft>
              <a:buSzPts val="3450"/>
              <a:buNone/>
              <a:defRPr/>
            </a:lvl7pPr>
            <a:lvl8pPr lvl="7">
              <a:spcBef>
                <a:spcPts val="0"/>
              </a:spcBef>
              <a:spcAft>
                <a:spcPts val="0"/>
              </a:spcAft>
              <a:buSzPts val="3450"/>
              <a:buNone/>
              <a:defRPr/>
            </a:lvl8pPr>
            <a:lvl9pPr lvl="8">
              <a:spcBef>
                <a:spcPts val="0"/>
              </a:spcBef>
              <a:spcAft>
                <a:spcPts val="0"/>
              </a:spcAft>
              <a:buSzPts val="3450"/>
              <a:buNone/>
              <a:defRPr/>
            </a:lvl9pPr>
          </a:lstStyle>
          <a:p>
            <a:endParaRPr/>
          </a:p>
        </p:txBody>
      </p:sp>
      <p:sp>
        <p:nvSpPr>
          <p:cNvPr id="93" name="Google Shape;93;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94" name="Google Shape;94;p18"/>
          <p:cNvSpPr>
            <a:spLocks noGrp="1"/>
          </p:cNvSpPr>
          <p:nvPr>
            <p:ph type="pic" idx="2"/>
          </p:nvPr>
        </p:nvSpPr>
        <p:spPr>
          <a:xfrm>
            <a:off x="311700" y="1170425"/>
            <a:ext cx="8520600" cy="3492900"/>
          </a:xfrm>
          <a:prstGeom prst="rect">
            <a:avLst/>
          </a:prstGeom>
          <a:noFill/>
          <a:ln>
            <a:no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wo storyboards">
  <p:cSld name="CUSTOM_4_1">
    <p:spTree>
      <p:nvGrpSpPr>
        <p:cNvPr id="1" name="Shape 95"/>
        <p:cNvGrpSpPr/>
        <p:nvPr/>
      </p:nvGrpSpPr>
      <p:grpSpPr>
        <a:xfrm>
          <a:off x="0" y="0"/>
          <a:ext cx="0" cy="0"/>
          <a:chOff x="0" y="0"/>
          <a:chExt cx="0" cy="0"/>
        </a:xfrm>
      </p:grpSpPr>
      <p:sp>
        <p:nvSpPr>
          <p:cNvPr id="96" name="Google Shape;96;p19"/>
          <p:cNvSpPr txBox="1">
            <a:spLocks noGrp="1"/>
          </p:cNvSpPr>
          <p:nvPr>
            <p:ph type="body" idx="1"/>
          </p:nvPr>
        </p:nvSpPr>
        <p:spPr>
          <a:xfrm>
            <a:off x="311700" y="4080225"/>
            <a:ext cx="4027500" cy="9261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97" name="Google Shape;97;p19"/>
          <p:cNvSpPr>
            <a:spLocks noGrp="1"/>
          </p:cNvSpPr>
          <p:nvPr>
            <p:ph type="pic" idx="2"/>
          </p:nvPr>
        </p:nvSpPr>
        <p:spPr>
          <a:xfrm>
            <a:off x="4804825" y="1133300"/>
            <a:ext cx="4027500" cy="2392800"/>
          </a:xfrm>
          <a:prstGeom prst="rect">
            <a:avLst/>
          </a:prstGeom>
          <a:noFill/>
          <a:ln>
            <a:noFill/>
          </a:ln>
        </p:spPr>
      </p:sp>
      <p:sp>
        <p:nvSpPr>
          <p:cNvPr id="98" name="Google Shape;98;p19"/>
          <p:cNvSpPr>
            <a:spLocks noGrp="1"/>
          </p:cNvSpPr>
          <p:nvPr>
            <p:ph type="pic" idx="3"/>
          </p:nvPr>
        </p:nvSpPr>
        <p:spPr>
          <a:xfrm>
            <a:off x="311725" y="1133300"/>
            <a:ext cx="4027500" cy="2392800"/>
          </a:xfrm>
          <a:prstGeom prst="rect">
            <a:avLst/>
          </a:prstGeom>
          <a:noFill/>
          <a:ln>
            <a:noFill/>
          </a:ln>
        </p:spPr>
      </p:sp>
      <p:sp>
        <p:nvSpPr>
          <p:cNvPr id="99" name="Google Shape;99;p19"/>
          <p:cNvSpPr txBox="1">
            <a:spLocks noGrp="1"/>
          </p:cNvSpPr>
          <p:nvPr>
            <p:ph type="body" idx="4"/>
          </p:nvPr>
        </p:nvSpPr>
        <p:spPr>
          <a:xfrm>
            <a:off x="4804825" y="4080225"/>
            <a:ext cx="4027500" cy="9261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00" name="Google Shape;100;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01" name="Google Shape;101;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3450"/>
              <a:buNone/>
              <a:defRPr/>
            </a:lvl1pPr>
            <a:lvl2pPr lvl="1">
              <a:spcBef>
                <a:spcPts val="0"/>
              </a:spcBef>
              <a:spcAft>
                <a:spcPts val="0"/>
              </a:spcAft>
              <a:buSzPts val="3450"/>
              <a:buNone/>
              <a:defRPr/>
            </a:lvl2pPr>
            <a:lvl3pPr lvl="2">
              <a:spcBef>
                <a:spcPts val="0"/>
              </a:spcBef>
              <a:spcAft>
                <a:spcPts val="0"/>
              </a:spcAft>
              <a:buSzPts val="3450"/>
              <a:buNone/>
              <a:defRPr/>
            </a:lvl3pPr>
            <a:lvl4pPr lvl="3">
              <a:spcBef>
                <a:spcPts val="0"/>
              </a:spcBef>
              <a:spcAft>
                <a:spcPts val="0"/>
              </a:spcAft>
              <a:buSzPts val="3450"/>
              <a:buNone/>
              <a:defRPr/>
            </a:lvl4pPr>
            <a:lvl5pPr lvl="4">
              <a:spcBef>
                <a:spcPts val="0"/>
              </a:spcBef>
              <a:spcAft>
                <a:spcPts val="0"/>
              </a:spcAft>
              <a:buSzPts val="3450"/>
              <a:buNone/>
              <a:defRPr/>
            </a:lvl5pPr>
            <a:lvl6pPr lvl="5">
              <a:spcBef>
                <a:spcPts val="0"/>
              </a:spcBef>
              <a:spcAft>
                <a:spcPts val="0"/>
              </a:spcAft>
              <a:buSzPts val="3450"/>
              <a:buNone/>
              <a:defRPr/>
            </a:lvl6pPr>
            <a:lvl7pPr lvl="6">
              <a:spcBef>
                <a:spcPts val="0"/>
              </a:spcBef>
              <a:spcAft>
                <a:spcPts val="0"/>
              </a:spcAft>
              <a:buSzPts val="3450"/>
              <a:buNone/>
              <a:defRPr/>
            </a:lvl7pPr>
            <a:lvl8pPr lvl="7">
              <a:spcBef>
                <a:spcPts val="0"/>
              </a:spcBef>
              <a:spcAft>
                <a:spcPts val="0"/>
              </a:spcAft>
              <a:buSzPts val="3450"/>
              <a:buNone/>
              <a:defRPr/>
            </a:lvl8pPr>
            <a:lvl9pPr lvl="8">
              <a:spcBef>
                <a:spcPts val="0"/>
              </a:spcBef>
              <a:spcAft>
                <a:spcPts val="0"/>
              </a:spcAft>
              <a:buSzPts val="3450"/>
              <a:buNone/>
              <a:defRPr/>
            </a:lvl9pPr>
          </a:lstStyle>
          <a:p>
            <a:endParaRPr/>
          </a:p>
        </p:txBody>
      </p:sp>
      <p:sp>
        <p:nvSpPr>
          <p:cNvPr id="102" name="Google Shape;102;p19"/>
          <p:cNvSpPr txBox="1">
            <a:spLocks noGrp="1"/>
          </p:cNvSpPr>
          <p:nvPr>
            <p:ph type="subTitle" idx="5"/>
          </p:nvPr>
        </p:nvSpPr>
        <p:spPr>
          <a:xfrm>
            <a:off x="311725" y="3582900"/>
            <a:ext cx="4027500" cy="481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000"/>
              <a:buNone/>
              <a:defRPr/>
            </a:lvl1pPr>
            <a:lvl2pPr lvl="1">
              <a:lnSpc>
                <a:spcPct val="100000"/>
              </a:lnSpc>
              <a:spcBef>
                <a:spcPts val="0"/>
              </a:spcBef>
              <a:spcAft>
                <a:spcPts val="0"/>
              </a:spcAft>
              <a:buSzPts val="1800"/>
              <a:buNone/>
              <a:defRPr sz="1800"/>
            </a:lvl2pPr>
            <a:lvl3pPr lvl="2">
              <a:lnSpc>
                <a:spcPct val="100000"/>
              </a:lnSpc>
              <a:spcBef>
                <a:spcPts val="0"/>
              </a:spcBef>
              <a:spcAft>
                <a:spcPts val="0"/>
              </a:spcAft>
              <a:buSzPts val="1800"/>
              <a:buNone/>
              <a:defRPr sz="1800"/>
            </a:lvl3pPr>
            <a:lvl4pPr lvl="3">
              <a:lnSpc>
                <a:spcPct val="100000"/>
              </a:lnSpc>
              <a:spcBef>
                <a:spcPts val="0"/>
              </a:spcBef>
              <a:spcAft>
                <a:spcPts val="0"/>
              </a:spcAft>
              <a:buSzPts val="1800"/>
              <a:buNone/>
              <a:defRPr sz="1800"/>
            </a:lvl4pPr>
            <a:lvl5pPr lvl="4">
              <a:lnSpc>
                <a:spcPct val="100000"/>
              </a:lnSpc>
              <a:spcBef>
                <a:spcPts val="0"/>
              </a:spcBef>
              <a:spcAft>
                <a:spcPts val="0"/>
              </a:spcAft>
              <a:buSzPts val="1800"/>
              <a:buNone/>
              <a:defRPr sz="1800"/>
            </a:lvl5pPr>
            <a:lvl6pPr lvl="5">
              <a:lnSpc>
                <a:spcPct val="100000"/>
              </a:lnSpc>
              <a:spcBef>
                <a:spcPts val="0"/>
              </a:spcBef>
              <a:spcAft>
                <a:spcPts val="0"/>
              </a:spcAft>
              <a:buSzPts val="1800"/>
              <a:buNone/>
              <a:defRPr sz="1800"/>
            </a:lvl6pPr>
            <a:lvl7pPr lvl="6">
              <a:lnSpc>
                <a:spcPct val="100000"/>
              </a:lnSpc>
              <a:spcBef>
                <a:spcPts val="0"/>
              </a:spcBef>
              <a:spcAft>
                <a:spcPts val="0"/>
              </a:spcAft>
              <a:buSzPts val="1800"/>
              <a:buNone/>
              <a:defRPr sz="1800"/>
            </a:lvl7pPr>
            <a:lvl8pPr lvl="7">
              <a:lnSpc>
                <a:spcPct val="100000"/>
              </a:lnSpc>
              <a:spcBef>
                <a:spcPts val="0"/>
              </a:spcBef>
              <a:spcAft>
                <a:spcPts val="0"/>
              </a:spcAft>
              <a:buSzPts val="1800"/>
              <a:buNone/>
              <a:defRPr sz="1800"/>
            </a:lvl8pPr>
            <a:lvl9pPr lvl="8">
              <a:lnSpc>
                <a:spcPct val="100000"/>
              </a:lnSpc>
              <a:spcBef>
                <a:spcPts val="0"/>
              </a:spcBef>
              <a:spcAft>
                <a:spcPts val="0"/>
              </a:spcAft>
              <a:buSzPts val="1800"/>
              <a:buNone/>
              <a:defRPr sz="1800"/>
            </a:lvl9pPr>
          </a:lstStyle>
          <a:p>
            <a:endParaRPr/>
          </a:p>
        </p:txBody>
      </p:sp>
      <p:sp>
        <p:nvSpPr>
          <p:cNvPr id="103" name="Google Shape;103;p19"/>
          <p:cNvSpPr txBox="1">
            <a:spLocks noGrp="1"/>
          </p:cNvSpPr>
          <p:nvPr>
            <p:ph type="subTitle" idx="6"/>
          </p:nvPr>
        </p:nvSpPr>
        <p:spPr>
          <a:xfrm>
            <a:off x="4804825" y="3582900"/>
            <a:ext cx="4027500" cy="481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000"/>
              <a:buNone/>
              <a:defRPr/>
            </a:lvl1pPr>
            <a:lvl2pPr lvl="1">
              <a:lnSpc>
                <a:spcPct val="100000"/>
              </a:lnSpc>
              <a:spcBef>
                <a:spcPts val="0"/>
              </a:spcBef>
              <a:spcAft>
                <a:spcPts val="0"/>
              </a:spcAft>
              <a:buSzPts val="1800"/>
              <a:buNone/>
              <a:defRPr sz="1800"/>
            </a:lvl2pPr>
            <a:lvl3pPr lvl="2">
              <a:lnSpc>
                <a:spcPct val="100000"/>
              </a:lnSpc>
              <a:spcBef>
                <a:spcPts val="0"/>
              </a:spcBef>
              <a:spcAft>
                <a:spcPts val="0"/>
              </a:spcAft>
              <a:buSzPts val="1800"/>
              <a:buNone/>
              <a:defRPr sz="1800"/>
            </a:lvl3pPr>
            <a:lvl4pPr lvl="3">
              <a:lnSpc>
                <a:spcPct val="100000"/>
              </a:lnSpc>
              <a:spcBef>
                <a:spcPts val="0"/>
              </a:spcBef>
              <a:spcAft>
                <a:spcPts val="0"/>
              </a:spcAft>
              <a:buSzPts val="1800"/>
              <a:buNone/>
              <a:defRPr sz="1800"/>
            </a:lvl4pPr>
            <a:lvl5pPr lvl="4">
              <a:lnSpc>
                <a:spcPct val="100000"/>
              </a:lnSpc>
              <a:spcBef>
                <a:spcPts val="0"/>
              </a:spcBef>
              <a:spcAft>
                <a:spcPts val="0"/>
              </a:spcAft>
              <a:buSzPts val="1800"/>
              <a:buNone/>
              <a:defRPr sz="1800"/>
            </a:lvl5pPr>
            <a:lvl6pPr lvl="5">
              <a:lnSpc>
                <a:spcPct val="100000"/>
              </a:lnSpc>
              <a:spcBef>
                <a:spcPts val="0"/>
              </a:spcBef>
              <a:spcAft>
                <a:spcPts val="0"/>
              </a:spcAft>
              <a:buSzPts val="1800"/>
              <a:buNone/>
              <a:defRPr sz="1800"/>
            </a:lvl6pPr>
            <a:lvl7pPr lvl="6">
              <a:lnSpc>
                <a:spcPct val="100000"/>
              </a:lnSpc>
              <a:spcBef>
                <a:spcPts val="0"/>
              </a:spcBef>
              <a:spcAft>
                <a:spcPts val="0"/>
              </a:spcAft>
              <a:buSzPts val="1800"/>
              <a:buNone/>
              <a:defRPr sz="1800"/>
            </a:lvl7pPr>
            <a:lvl8pPr lvl="7">
              <a:lnSpc>
                <a:spcPct val="100000"/>
              </a:lnSpc>
              <a:spcBef>
                <a:spcPts val="0"/>
              </a:spcBef>
              <a:spcAft>
                <a:spcPts val="0"/>
              </a:spcAft>
              <a:buSzPts val="1800"/>
              <a:buNone/>
              <a:defRPr sz="1800"/>
            </a:lvl8pPr>
            <a:lvl9pPr lvl="8">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hree storyboards">
  <p:cSld name="CUSTOM_4_1_1">
    <p:spTree>
      <p:nvGrpSpPr>
        <p:cNvPr id="1" name="Shape 104"/>
        <p:cNvGrpSpPr/>
        <p:nvPr/>
      </p:nvGrpSpPr>
      <p:grpSpPr>
        <a:xfrm>
          <a:off x="0" y="0"/>
          <a:ext cx="0" cy="0"/>
          <a:chOff x="0" y="0"/>
          <a:chExt cx="0" cy="0"/>
        </a:xfrm>
      </p:grpSpPr>
      <p:sp>
        <p:nvSpPr>
          <p:cNvPr id="105" name="Google Shape;105;p20"/>
          <p:cNvSpPr txBox="1">
            <a:spLocks noGrp="1"/>
          </p:cNvSpPr>
          <p:nvPr>
            <p:ph type="body" idx="1"/>
          </p:nvPr>
        </p:nvSpPr>
        <p:spPr>
          <a:xfrm>
            <a:off x="311700" y="3911700"/>
            <a:ext cx="2627100" cy="10185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06" name="Google Shape;106;p20"/>
          <p:cNvSpPr>
            <a:spLocks noGrp="1"/>
          </p:cNvSpPr>
          <p:nvPr>
            <p:ph type="pic" idx="2"/>
          </p:nvPr>
        </p:nvSpPr>
        <p:spPr>
          <a:xfrm>
            <a:off x="6205225" y="1128325"/>
            <a:ext cx="2627100" cy="2273100"/>
          </a:xfrm>
          <a:prstGeom prst="rect">
            <a:avLst/>
          </a:prstGeom>
          <a:noFill/>
          <a:ln>
            <a:noFill/>
          </a:ln>
        </p:spPr>
      </p:sp>
      <p:sp>
        <p:nvSpPr>
          <p:cNvPr id="107" name="Google Shape;107;p20"/>
          <p:cNvSpPr>
            <a:spLocks noGrp="1"/>
          </p:cNvSpPr>
          <p:nvPr>
            <p:ph type="pic" idx="3"/>
          </p:nvPr>
        </p:nvSpPr>
        <p:spPr>
          <a:xfrm>
            <a:off x="311725" y="1128325"/>
            <a:ext cx="2627100" cy="2273100"/>
          </a:xfrm>
          <a:prstGeom prst="rect">
            <a:avLst/>
          </a:prstGeom>
          <a:noFill/>
          <a:ln>
            <a:noFill/>
          </a:ln>
        </p:spPr>
      </p:sp>
      <p:sp>
        <p:nvSpPr>
          <p:cNvPr id="108" name="Google Shape;108;p20"/>
          <p:cNvSpPr txBox="1">
            <a:spLocks noGrp="1"/>
          </p:cNvSpPr>
          <p:nvPr>
            <p:ph type="body" idx="4"/>
          </p:nvPr>
        </p:nvSpPr>
        <p:spPr>
          <a:xfrm>
            <a:off x="6205225" y="3911700"/>
            <a:ext cx="2627100" cy="10185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09" name="Google Shape;109;p20"/>
          <p:cNvSpPr>
            <a:spLocks noGrp="1"/>
          </p:cNvSpPr>
          <p:nvPr>
            <p:ph type="pic" idx="5"/>
          </p:nvPr>
        </p:nvSpPr>
        <p:spPr>
          <a:xfrm>
            <a:off x="3255250" y="1128325"/>
            <a:ext cx="2627100" cy="2273100"/>
          </a:xfrm>
          <a:prstGeom prst="rect">
            <a:avLst/>
          </a:prstGeom>
          <a:noFill/>
          <a:ln>
            <a:noFill/>
          </a:ln>
        </p:spPr>
      </p:sp>
      <p:sp>
        <p:nvSpPr>
          <p:cNvPr id="110" name="Google Shape;110;p20"/>
          <p:cNvSpPr txBox="1">
            <a:spLocks noGrp="1"/>
          </p:cNvSpPr>
          <p:nvPr>
            <p:ph type="body" idx="6"/>
          </p:nvPr>
        </p:nvSpPr>
        <p:spPr>
          <a:xfrm>
            <a:off x="3255250" y="3911700"/>
            <a:ext cx="2627100" cy="10185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11" name="Google Shape;111;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12" name="Google Shape;112;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3450"/>
              <a:buNone/>
              <a:defRPr/>
            </a:lvl1pPr>
            <a:lvl2pPr lvl="1">
              <a:spcBef>
                <a:spcPts val="0"/>
              </a:spcBef>
              <a:spcAft>
                <a:spcPts val="0"/>
              </a:spcAft>
              <a:buSzPts val="3450"/>
              <a:buNone/>
              <a:defRPr/>
            </a:lvl2pPr>
            <a:lvl3pPr lvl="2">
              <a:spcBef>
                <a:spcPts val="0"/>
              </a:spcBef>
              <a:spcAft>
                <a:spcPts val="0"/>
              </a:spcAft>
              <a:buSzPts val="3450"/>
              <a:buNone/>
              <a:defRPr/>
            </a:lvl3pPr>
            <a:lvl4pPr lvl="3">
              <a:spcBef>
                <a:spcPts val="0"/>
              </a:spcBef>
              <a:spcAft>
                <a:spcPts val="0"/>
              </a:spcAft>
              <a:buSzPts val="3450"/>
              <a:buNone/>
              <a:defRPr/>
            </a:lvl4pPr>
            <a:lvl5pPr lvl="4">
              <a:spcBef>
                <a:spcPts val="0"/>
              </a:spcBef>
              <a:spcAft>
                <a:spcPts val="0"/>
              </a:spcAft>
              <a:buSzPts val="3450"/>
              <a:buNone/>
              <a:defRPr/>
            </a:lvl5pPr>
            <a:lvl6pPr lvl="5">
              <a:spcBef>
                <a:spcPts val="0"/>
              </a:spcBef>
              <a:spcAft>
                <a:spcPts val="0"/>
              </a:spcAft>
              <a:buSzPts val="3450"/>
              <a:buNone/>
              <a:defRPr/>
            </a:lvl6pPr>
            <a:lvl7pPr lvl="6">
              <a:spcBef>
                <a:spcPts val="0"/>
              </a:spcBef>
              <a:spcAft>
                <a:spcPts val="0"/>
              </a:spcAft>
              <a:buSzPts val="3450"/>
              <a:buNone/>
              <a:defRPr/>
            </a:lvl7pPr>
            <a:lvl8pPr lvl="7">
              <a:spcBef>
                <a:spcPts val="0"/>
              </a:spcBef>
              <a:spcAft>
                <a:spcPts val="0"/>
              </a:spcAft>
              <a:buSzPts val="3450"/>
              <a:buNone/>
              <a:defRPr/>
            </a:lvl8pPr>
            <a:lvl9pPr lvl="8">
              <a:spcBef>
                <a:spcPts val="0"/>
              </a:spcBef>
              <a:spcAft>
                <a:spcPts val="0"/>
              </a:spcAft>
              <a:buSzPts val="3450"/>
              <a:buNone/>
              <a:defRPr/>
            </a:lvl9pPr>
          </a:lstStyle>
          <a:p>
            <a:endParaRPr/>
          </a:p>
        </p:txBody>
      </p:sp>
      <p:sp>
        <p:nvSpPr>
          <p:cNvPr id="113" name="Google Shape;113;p20"/>
          <p:cNvSpPr txBox="1">
            <a:spLocks noGrp="1"/>
          </p:cNvSpPr>
          <p:nvPr>
            <p:ph type="subTitle" idx="7"/>
          </p:nvPr>
        </p:nvSpPr>
        <p:spPr>
          <a:xfrm>
            <a:off x="311725" y="3430500"/>
            <a:ext cx="2627100" cy="481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000"/>
              <a:buNone/>
              <a:defRPr/>
            </a:lvl1pPr>
            <a:lvl2pPr lvl="1">
              <a:lnSpc>
                <a:spcPct val="100000"/>
              </a:lnSpc>
              <a:spcBef>
                <a:spcPts val="0"/>
              </a:spcBef>
              <a:spcAft>
                <a:spcPts val="0"/>
              </a:spcAft>
              <a:buSzPts val="1800"/>
              <a:buNone/>
              <a:defRPr sz="1800"/>
            </a:lvl2pPr>
            <a:lvl3pPr lvl="2">
              <a:lnSpc>
                <a:spcPct val="100000"/>
              </a:lnSpc>
              <a:spcBef>
                <a:spcPts val="0"/>
              </a:spcBef>
              <a:spcAft>
                <a:spcPts val="0"/>
              </a:spcAft>
              <a:buSzPts val="1800"/>
              <a:buNone/>
              <a:defRPr sz="1800"/>
            </a:lvl3pPr>
            <a:lvl4pPr lvl="3">
              <a:lnSpc>
                <a:spcPct val="100000"/>
              </a:lnSpc>
              <a:spcBef>
                <a:spcPts val="0"/>
              </a:spcBef>
              <a:spcAft>
                <a:spcPts val="0"/>
              </a:spcAft>
              <a:buSzPts val="1800"/>
              <a:buNone/>
              <a:defRPr sz="1800"/>
            </a:lvl4pPr>
            <a:lvl5pPr lvl="4">
              <a:lnSpc>
                <a:spcPct val="100000"/>
              </a:lnSpc>
              <a:spcBef>
                <a:spcPts val="0"/>
              </a:spcBef>
              <a:spcAft>
                <a:spcPts val="0"/>
              </a:spcAft>
              <a:buSzPts val="1800"/>
              <a:buNone/>
              <a:defRPr sz="1800"/>
            </a:lvl5pPr>
            <a:lvl6pPr lvl="5">
              <a:lnSpc>
                <a:spcPct val="100000"/>
              </a:lnSpc>
              <a:spcBef>
                <a:spcPts val="0"/>
              </a:spcBef>
              <a:spcAft>
                <a:spcPts val="0"/>
              </a:spcAft>
              <a:buSzPts val="1800"/>
              <a:buNone/>
              <a:defRPr sz="1800"/>
            </a:lvl6pPr>
            <a:lvl7pPr lvl="6">
              <a:lnSpc>
                <a:spcPct val="100000"/>
              </a:lnSpc>
              <a:spcBef>
                <a:spcPts val="0"/>
              </a:spcBef>
              <a:spcAft>
                <a:spcPts val="0"/>
              </a:spcAft>
              <a:buSzPts val="1800"/>
              <a:buNone/>
              <a:defRPr sz="1800"/>
            </a:lvl7pPr>
            <a:lvl8pPr lvl="7">
              <a:lnSpc>
                <a:spcPct val="100000"/>
              </a:lnSpc>
              <a:spcBef>
                <a:spcPts val="0"/>
              </a:spcBef>
              <a:spcAft>
                <a:spcPts val="0"/>
              </a:spcAft>
              <a:buSzPts val="1800"/>
              <a:buNone/>
              <a:defRPr sz="1800"/>
            </a:lvl8pPr>
            <a:lvl9pPr lvl="8">
              <a:lnSpc>
                <a:spcPct val="100000"/>
              </a:lnSpc>
              <a:spcBef>
                <a:spcPts val="0"/>
              </a:spcBef>
              <a:spcAft>
                <a:spcPts val="0"/>
              </a:spcAft>
              <a:buSzPts val="1800"/>
              <a:buNone/>
              <a:defRPr sz="1800"/>
            </a:lvl9pPr>
          </a:lstStyle>
          <a:p>
            <a:endParaRPr/>
          </a:p>
        </p:txBody>
      </p:sp>
      <p:sp>
        <p:nvSpPr>
          <p:cNvPr id="114" name="Google Shape;114;p20"/>
          <p:cNvSpPr txBox="1">
            <a:spLocks noGrp="1"/>
          </p:cNvSpPr>
          <p:nvPr>
            <p:ph type="subTitle" idx="8"/>
          </p:nvPr>
        </p:nvSpPr>
        <p:spPr>
          <a:xfrm>
            <a:off x="6205225" y="3430500"/>
            <a:ext cx="2627100" cy="481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000"/>
              <a:buNone/>
              <a:defRPr/>
            </a:lvl1pPr>
            <a:lvl2pPr lvl="1">
              <a:lnSpc>
                <a:spcPct val="100000"/>
              </a:lnSpc>
              <a:spcBef>
                <a:spcPts val="0"/>
              </a:spcBef>
              <a:spcAft>
                <a:spcPts val="0"/>
              </a:spcAft>
              <a:buSzPts val="1800"/>
              <a:buNone/>
              <a:defRPr sz="1800"/>
            </a:lvl2pPr>
            <a:lvl3pPr lvl="2">
              <a:lnSpc>
                <a:spcPct val="100000"/>
              </a:lnSpc>
              <a:spcBef>
                <a:spcPts val="0"/>
              </a:spcBef>
              <a:spcAft>
                <a:spcPts val="0"/>
              </a:spcAft>
              <a:buSzPts val="1800"/>
              <a:buNone/>
              <a:defRPr sz="1800"/>
            </a:lvl3pPr>
            <a:lvl4pPr lvl="3">
              <a:lnSpc>
                <a:spcPct val="100000"/>
              </a:lnSpc>
              <a:spcBef>
                <a:spcPts val="0"/>
              </a:spcBef>
              <a:spcAft>
                <a:spcPts val="0"/>
              </a:spcAft>
              <a:buSzPts val="1800"/>
              <a:buNone/>
              <a:defRPr sz="1800"/>
            </a:lvl4pPr>
            <a:lvl5pPr lvl="4">
              <a:lnSpc>
                <a:spcPct val="100000"/>
              </a:lnSpc>
              <a:spcBef>
                <a:spcPts val="0"/>
              </a:spcBef>
              <a:spcAft>
                <a:spcPts val="0"/>
              </a:spcAft>
              <a:buSzPts val="1800"/>
              <a:buNone/>
              <a:defRPr sz="1800"/>
            </a:lvl5pPr>
            <a:lvl6pPr lvl="5">
              <a:lnSpc>
                <a:spcPct val="100000"/>
              </a:lnSpc>
              <a:spcBef>
                <a:spcPts val="0"/>
              </a:spcBef>
              <a:spcAft>
                <a:spcPts val="0"/>
              </a:spcAft>
              <a:buSzPts val="1800"/>
              <a:buNone/>
              <a:defRPr sz="1800"/>
            </a:lvl6pPr>
            <a:lvl7pPr lvl="6">
              <a:lnSpc>
                <a:spcPct val="100000"/>
              </a:lnSpc>
              <a:spcBef>
                <a:spcPts val="0"/>
              </a:spcBef>
              <a:spcAft>
                <a:spcPts val="0"/>
              </a:spcAft>
              <a:buSzPts val="1800"/>
              <a:buNone/>
              <a:defRPr sz="1800"/>
            </a:lvl7pPr>
            <a:lvl8pPr lvl="7">
              <a:lnSpc>
                <a:spcPct val="100000"/>
              </a:lnSpc>
              <a:spcBef>
                <a:spcPts val="0"/>
              </a:spcBef>
              <a:spcAft>
                <a:spcPts val="0"/>
              </a:spcAft>
              <a:buSzPts val="1800"/>
              <a:buNone/>
              <a:defRPr sz="1800"/>
            </a:lvl8pPr>
            <a:lvl9pPr lvl="8">
              <a:lnSpc>
                <a:spcPct val="100000"/>
              </a:lnSpc>
              <a:spcBef>
                <a:spcPts val="0"/>
              </a:spcBef>
              <a:spcAft>
                <a:spcPts val="0"/>
              </a:spcAft>
              <a:buSzPts val="1800"/>
              <a:buNone/>
              <a:defRPr sz="1800"/>
            </a:lvl9pPr>
          </a:lstStyle>
          <a:p>
            <a:endParaRPr/>
          </a:p>
        </p:txBody>
      </p:sp>
      <p:sp>
        <p:nvSpPr>
          <p:cNvPr id="115" name="Google Shape;115;p20"/>
          <p:cNvSpPr txBox="1">
            <a:spLocks noGrp="1"/>
          </p:cNvSpPr>
          <p:nvPr>
            <p:ph type="subTitle" idx="9"/>
          </p:nvPr>
        </p:nvSpPr>
        <p:spPr>
          <a:xfrm>
            <a:off x="3255250" y="3430500"/>
            <a:ext cx="2627100" cy="481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000"/>
              <a:buNone/>
              <a:defRPr/>
            </a:lvl1pPr>
            <a:lvl2pPr lvl="1">
              <a:lnSpc>
                <a:spcPct val="100000"/>
              </a:lnSpc>
              <a:spcBef>
                <a:spcPts val="0"/>
              </a:spcBef>
              <a:spcAft>
                <a:spcPts val="0"/>
              </a:spcAft>
              <a:buSzPts val="1800"/>
              <a:buNone/>
              <a:defRPr sz="1800"/>
            </a:lvl2pPr>
            <a:lvl3pPr lvl="2">
              <a:lnSpc>
                <a:spcPct val="100000"/>
              </a:lnSpc>
              <a:spcBef>
                <a:spcPts val="0"/>
              </a:spcBef>
              <a:spcAft>
                <a:spcPts val="0"/>
              </a:spcAft>
              <a:buSzPts val="1800"/>
              <a:buNone/>
              <a:defRPr sz="1800"/>
            </a:lvl3pPr>
            <a:lvl4pPr lvl="3">
              <a:lnSpc>
                <a:spcPct val="100000"/>
              </a:lnSpc>
              <a:spcBef>
                <a:spcPts val="0"/>
              </a:spcBef>
              <a:spcAft>
                <a:spcPts val="0"/>
              </a:spcAft>
              <a:buSzPts val="1800"/>
              <a:buNone/>
              <a:defRPr sz="1800"/>
            </a:lvl4pPr>
            <a:lvl5pPr lvl="4">
              <a:lnSpc>
                <a:spcPct val="100000"/>
              </a:lnSpc>
              <a:spcBef>
                <a:spcPts val="0"/>
              </a:spcBef>
              <a:spcAft>
                <a:spcPts val="0"/>
              </a:spcAft>
              <a:buSzPts val="1800"/>
              <a:buNone/>
              <a:defRPr sz="1800"/>
            </a:lvl5pPr>
            <a:lvl6pPr lvl="5">
              <a:lnSpc>
                <a:spcPct val="100000"/>
              </a:lnSpc>
              <a:spcBef>
                <a:spcPts val="0"/>
              </a:spcBef>
              <a:spcAft>
                <a:spcPts val="0"/>
              </a:spcAft>
              <a:buSzPts val="1800"/>
              <a:buNone/>
              <a:defRPr sz="1800"/>
            </a:lvl6pPr>
            <a:lvl7pPr lvl="6">
              <a:lnSpc>
                <a:spcPct val="100000"/>
              </a:lnSpc>
              <a:spcBef>
                <a:spcPts val="0"/>
              </a:spcBef>
              <a:spcAft>
                <a:spcPts val="0"/>
              </a:spcAft>
              <a:buSzPts val="1800"/>
              <a:buNone/>
              <a:defRPr sz="1800"/>
            </a:lvl7pPr>
            <a:lvl8pPr lvl="7">
              <a:lnSpc>
                <a:spcPct val="100000"/>
              </a:lnSpc>
              <a:spcBef>
                <a:spcPts val="0"/>
              </a:spcBef>
              <a:spcAft>
                <a:spcPts val="0"/>
              </a:spcAft>
              <a:buSzPts val="1800"/>
              <a:buNone/>
              <a:defRPr sz="1800"/>
            </a:lvl8pPr>
            <a:lvl9pPr lvl="8">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p:cSld name="SECTION_HEADER_1">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Image only">
  <p:cSld name="CUSTOM_5_1">
    <p:spTree>
      <p:nvGrpSpPr>
        <p:cNvPr id="1" name="Shape 116"/>
        <p:cNvGrpSpPr/>
        <p:nvPr/>
      </p:nvGrpSpPr>
      <p:grpSpPr>
        <a:xfrm>
          <a:off x="0" y="0"/>
          <a:ext cx="0" cy="0"/>
          <a:chOff x="0" y="0"/>
          <a:chExt cx="0" cy="0"/>
        </a:xfrm>
      </p:grpSpPr>
      <p:sp>
        <p:nvSpPr>
          <p:cNvPr id="117" name="Google Shape;117;p21"/>
          <p:cNvSpPr>
            <a:spLocks noGrp="1"/>
          </p:cNvSpPr>
          <p:nvPr>
            <p:ph type="pic" idx="2"/>
          </p:nvPr>
        </p:nvSpPr>
        <p:spPr>
          <a:xfrm>
            <a:off x="311700" y="445025"/>
            <a:ext cx="8520600" cy="4218300"/>
          </a:xfrm>
          <a:prstGeom prst="rect">
            <a:avLst/>
          </a:prstGeom>
          <a:noFill/>
          <a:ln>
            <a:noFill/>
          </a:ln>
        </p:spPr>
      </p:sp>
      <p:sp>
        <p:nvSpPr>
          <p:cNvPr id="118" name="Google Shape;118;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Image grid">
  <p:cSld name="CUSTOM_6_1">
    <p:spTree>
      <p:nvGrpSpPr>
        <p:cNvPr id="1" name="Shape 119"/>
        <p:cNvGrpSpPr/>
        <p:nvPr/>
      </p:nvGrpSpPr>
      <p:grpSpPr>
        <a:xfrm>
          <a:off x="0" y="0"/>
          <a:ext cx="0" cy="0"/>
          <a:chOff x="0" y="0"/>
          <a:chExt cx="0" cy="0"/>
        </a:xfrm>
      </p:grpSpPr>
      <p:sp>
        <p:nvSpPr>
          <p:cNvPr id="120" name="Google Shape;120;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21" name="Google Shape;121;p22"/>
          <p:cNvSpPr>
            <a:spLocks noGrp="1"/>
          </p:cNvSpPr>
          <p:nvPr>
            <p:ph type="pic" idx="2"/>
          </p:nvPr>
        </p:nvSpPr>
        <p:spPr>
          <a:xfrm>
            <a:off x="3389600" y="118913"/>
            <a:ext cx="1643700" cy="1535100"/>
          </a:xfrm>
          <a:prstGeom prst="rect">
            <a:avLst/>
          </a:prstGeom>
          <a:noFill/>
          <a:ln>
            <a:noFill/>
          </a:ln>
        </p:spPr>
      </p:sp>
      <p:sp>
        <p:nvSpPr>
          <p:cNvPr id="122" name="Google Shape;122;p22"/>
          <p:cNvSpPr>
            <a:spLocks noGrp="1"/>
          </p:cNvSpPr>
          <p:nvPr>
            <p:ph type="pic" idx="3"/>
          </p:nvPr>
        </p:nvSpPr>
        <p:spPr>
          <a:xfrm>
            <a:off x="5195935" y="118913"/>
            <a:ext cx="1643700" cy="1535100"/>
          </a:xfrm>
          <a:prstGeom prst="rect">
            <a:avLst/>
          </a:prstGeom>
          <a:noFill/>
          <a:ln>
            <a:noFill/>
          </a:ln>
        </p:spPr>
      </p:sp>
      <p:sp>
        <p:nvSpPr>
          <p:cNvPr id="123" name="Google Shape;123;p22"/>
          <p:cNvSpPr>
            <a:spLocks noGrp="1"/>
          </p:cNvSpPr>
          <p:nvPr>
            <p:ph type="pic" idx="4"/>
          </p:nvPr>
        </p:nvSpPr>
        <p:spPr>
          <a:xfrm>
            <a:off x="7002270" y="118913"/>
            <a:ext cx="1643700" cy="1535100"/>
          </a:xfrm>
          <a:prstGeom prst="rect">
            <a:avLst/>
          </a:prstGeom>
          <a:noFill/>
          <a:ln>
            <a:noFill/>
          </a:ln>
        </p:spPr>
      </p:sp>
      <p:sp>
        <p:nvSpPr>
          <p:cNvPr id="124" name="Google Shape;124;p22"/>
          <p:cNvSpPr>
            <a:spLocks noGrp="1"/>
          </p:cNvSpPr>
          <p:nvPr>
            <p:ph type="pic" idx="5"/>
          </p:nvPr>
        </p:nvSpPr>
        <p:spPr>
          <a:xfrm>
            <a:off x="3389588" y="1804212"/>
            <a:ext cx="1643700" cy="1535100"/>
          </a:xfrm>
          <a:prstGeom prst="rect">
            <a:avLst/>
          </a:prstGeom>
          <a:noFill/>
          <a:ln>
            <a:noFill/>
          </a:ln>
        </p:spPr>
      </p:sp>
      <p:sp>
        <p:nvSpPr>
          <p:cNvPr id="125" name="Google Shape;125;p22"/>
          <p:cNvSpPr>
            <a:spLocks noGrp="1"/>
          </p:cNvSpPr>
          <p:nvPr>
            <p:ph type="pic" idx="6"/>
          </p:nvPr>
        </p:nvSpPr>
        <p:spPr>
          <a:xfrm>
            <a:off x="5195922" y="1804212"/>
            <a:ext cx="1643700" cy="1535100"/>
          </a:xfrm>
          <a:prstGeom prst="rect">
            <a:avLst/>
          </a:prstGeom>
          <a:noFill/>
          <a:ln>
            <a:noFill/>
          </a:ln>
        </p:spPr>
      </p:sp>
      <p:sp>
        <p:nvSpPr>
          <p:cNvPr id="126" name="Google Shape;126;p22"/>
          <p:cNvSpPr>
            <a:spLocks noGrp="1"/>
          </p:cNvSpPr>
          <p:nvPr>
            <p:ph type="pic" idx="7"/>
          </p:nvPr>
        </p:nvSpPr>
        <p:spPr>
          <a:xfrm>
            <a:off x="7002257" y="1804212"/>
            <a:ext cx="1643700" cy="1535100"/>
          </a:xfrm>
          <a:prstGeom prst="rect">
            <a:avLst/>
          </a:prstGeom>
          <a:noFill/>
          <a:ln>
            <a:noFill/>
          </a:ln>
        </p:spPr>
      </p:sp>
      <p:sp>
        <p:nvSpPr>
          <p:cNvPr id="127" name="Google Shape;127;p22"/>
          <p:cNvSpPr txBox="1">
            <a:spLocks noGrp="1"/>
          </p:cNvSpPr>
          <p:nvPr>
            <p:ph type="title"/>
          </p:nvPr>
        </p:nvSpPr>
        <p:spPr>
          <a:xfrm>
            <a:off x="351550" y="445025"/>
            <a:ext cx="2596800" cy="1706400"/>
          </a:xfrm>
          <a:prstGeom prst="rect">
            <a:avLst/>
          </a:prstGeom>
        </p:spPr>
        <p:txBody>
          <a:bodyPr spcFirstLastPara="1" wrap="square" lIns="91425" tIns="91425" rIns="91425" bIns="91425" anchor="t" anchorCtr="0">
            <a:spAutoFit/>
          </a:bodyPr>
          <a:lstStyle>
            <a:lvl1pPr lvl="0">
              <a:spcBef>
                <a:spcPts val="0"/>
              </a:spcBef>
              <a:spcAft>
                <a:spcPts val="0"/>
              </a:spcAft>
              <a:buSzPts val="3450"/>
              <a:buNone/>
              <a:defRPr/>
            </a:lvl1pPr>
            <a:lvl2pPr lvl="1">
              <a:spcBef>
                <a:spcPts val="0"/>
              </a:spcBef>
              <a:spcAft>
                <a:spcPts val="0"/>
              </a:spcAft>
              <a:buSzPts val="3450"/>
              <a:buNone/>
              <a:defRPr/>
            </a:lvl2pPr>
            <a:lvl3pPr lvl="2">
              <a:spcBef>
                <a:spcPts val="0"/>
              </a:spcBef>
              <a:spcAft>
                <a:spcPts val="0"/>
              </a:spcAft>
              <a:buSzPts val="3450"/>
              <a:buNone/>
              <a:defRPr/>
            </a:lvl3pPr>
            <a:lvl4pPr lvl="3">
              <a:spcBef>
                <a:spcPts val="0"/>
              </a:spcBef>
              <a:spcAft>
                <a:spcPts val="0"/>
              </a:spcAft>
              <a:buSzPts val="3450"/>
              <a:buNone/>
              <a:defRPr/>
            </a:lvl4pPr>
            <a:lvl5pPr lvl="4">
              <a:spcBef>
                <a:spcPts val="0"/>
              </a:spcBef>
              <a:spcAft>
                <a:spcPts val="0"/>
              </a:spcAft>
              <a:buSzPts val="3450"/>
              <a:buNone/>
              <a:defRPr/>
            </a:lvl5pPr>
            <a:lvl6pPr lvl="5">
              <a:spcBef>
                <a:spcPts val="0"/>
              </a:spcBef>
              <a:spcAft>
                <a:spcPts val="0"/>
              </a:spcAft>
              <a:buSzPts val="3450"/>
              <a:buNone/>
              <a:defRPr/>
            </a:lvl6pPr>
            <a:lvl7pPr lvl="6">
              <a:spcBef>
                <a:spcPts val="0"/>
              </a:spcBef>
              <a:spcAft>
                <a:spcPts val="0"/>
              </a:spcAft>
              <a:buSzPts val="3450"/>
              <a:buNone/>
              <a:defRPr/>
            </a:lvl7pPr>
            <a:lvl8pPr lvl="7">
              <a:spcBef>
                <a:spcPts val="0"/>
              </a:spcBef>
              <a:spcAft>
                <a:spcPts val="0"/>
              </a:spcAft>
              <a:buSzPts val="3450"/>
              <a:buNone/>
              <a:defRPr/>
            </a:lvl8pPr>
            <a:lvl9pPr lvl="8">
              <a:spcBef>
                <a:spcPts val="0"/>
              </a:spcBef>
              <a:spcAft>
                <a:spcPts val="0"/>
              </a:spcAft>
              <a:buSzPts val="3450"/>
              <a:buNone/>
              <a:defRPr/>
            </a:lvl9pPr>
          </a:lstStyle>
          <a:p>
            <a:endParaRPr/>
          </a:p>
        </p:txBody>
      </p:sp>
      <p:sp>
        <p:nvSpPr>
          <p:cNvPr id="128" name="Google Shape;128;p22"/>
          <p:cNvSpPr>
            <a:spLocks noGrp="1"/>
          </p:cNvSpPr>
          <p:nvPr>
            <p:ph type="pic" idx="8"/>
          </p:nvPr>
        </p:nvSpPr>
        <p:spPr>
          <a:xfrm>
            <a:off x="3389588" y="3489487"/>
            <a:ext cx="1643700" cy="1535100"/>
          </a:xfrm>
          <a:prstGeom prst="rect">
            <a:avLst/>
          </a:prstGeom>
          <a:noFill/>
          <a:ln>
            <a:noFill/>
          </a:ln>
        </p:spPr>
      </p:sp>
      <p:sp>
        <p:nvSpPr>
          <p:cNvPr id="129" name="Google Shape;129;p22"/>
          <p:cNvSpPr>
            <a:spLocks noGrp="1"/>
          </p:cNvSpPr>
          <p:nvPr>
            <p:ph type="pic" idx="9"/>
          </p:nvPr>
        </p:nvSpPr>
        <p:spPr>
          <a:xfrm>
            <a:off x="5195922" y="3489487"/>
            <a:ext cx="1643700" cy="1535100"/>
          </a:xfrm>
          <a:prstGeom prst="rect">
            <a:avLst/>
          </a:prstGeom>
          <a:noFill/>
          <a:ln>
            <a:noFill/>
          </a:ln>
        </p:spPr>
      </p:sp>
      <p:sp>
        <p:nvSpPr>
          <p:cNvPr id="130" name="Google Shape;130;p22"/>
          <p:cNvSpPr>
            <a:spLocks noGrp="1"/>
          </p:cNvSpPr>
          <p:nvPr>
            <p:ph type="pic" idx="13"/>
          </p:nvPr>
        </p:nvSpPr>
        <p:spPr>
          <a:xfrm>
            <a:off x="7002257" y="3489487"/>
            <a:ext cx="1643700" cy="1535100"/>
          </a:xfrm>
          <a:prstGeom prst="rect">
            <a:avLst/>
          </a:prstGeom>
          <a:noFill/>
          <a:ln>
            <a:noFill/>
          </a:ln>
        </p:spPr>
      </p:sp>
    </p:spTree>
  </p:cSld>
  <p:clrMapOvr>
    <a:masterClrMapping/>
  </p:clrMapOvr>
  <p:extLst>
    <p:ext uri="{DCECCB84-F9BA-43D5-87BE-67443E8EF086}">
      <p15:sldGuideLst xmlns:p15="http://schemas.microsoft.com/office/powerpoint/2012/main">
        <p15:guide id="1" pos="5564">
          <p15:clr>
            <a:srgbClr val="E46962"/>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ustom title slide" type="title">
  <p:cSld name="TITLE">
    <p:bg>
      <p:bgPr>
        <a:solidFill>
          <a:schemeClr val="dk1"/>
        </a:solidFill>
        <a:effectLst/>
      </p:bgPr>
    </p:bg>
    <p:spTree>
      <p:nvGrpSpPr>
        <p:cNvPr id="1" name="Shape 131"/>
        <p:cNvGrpSpPr/>
        <p:nvPr/>
      </p:nvGrpSpPr>
      <p:grpSpPr>
        <a:xfrm>
          <a:off x="0" y="0"/>
          <a:ext cx="0" cy="0"/>
          <a:chOff x="0" y="0"/>
          <a:chExt cx="0" cy="0"/>
        </a:xfrm>
      </p:grpSpPr>
      <p:sp>
        <p:nvSpPr>
          <p:cNvPr id="132" name="Google Shape;132;p23"/>
          <p:cNvSpPr txBox="1">
            <a:spLocks noGrp="1"/>
          </p:cNvSpPr>
          <p:nvPr>
            <p:ph type="body" idx="1"/>
          </p:nvPr>
        </p:nvSpPr>
        <p:spPr>
          <a:xfrm>
            <a:off x="196951" y="4737750"/>
            <a:ext cx="1860300" cy="209100"/>
          </a:xfrm>
          <a:prstGeom prst="rect">
            <a:avLst/>
          </a:prstGeom>
        </p:spPr>
        <p:txBody>
          <a:bodyPr spcFirstLastPara="1" wrap="square" lIns="91425" tIns="91425" rIns="91425" bIns="91425" anchor="ctr" anchorCtr="0">
            <a:noAutofit/>
          </a:bodyPr>
          <a:lstStyle>
            <a:lvl1pPr marL="457200" lvl="0" indent="-279400">
              <a:spcBef>
                <a:spcPts val="0"/>
              </a:spcBef>
              <a:spcAft>
                <a:spcPts val="0"/>
              </a:spcAft>
              <a:buClr>
                <a:schemeClr val="lt1"/>
              </a:buClr>
              <a:buSzPts val="800"/>
              <a:buChar char="●"/>
              <a:defRPr sz="800">
                <a:solidFill>
                  <a:schemeClr val="lt1"/>
                </a:solidFill>
              </a:defRPr>
            </a:lvl1pPr>
            <a:lvl2pPr marL="914400" lvl="1" indent="-279400">
              <a:spcBef>
                <a:spcPts val="0"/>
              </a:spcBef>
              <a:spcAft>
                <a:spcPts val="0"/>
              </a:spcAft>
              <a:buClr>
                <a:schemeClr val="lt1"/>
              </a:buClr>
              <a:buSzPts val="800"/>
              <a:buChar char="○"/>
              <a:defRPr>
                <a:solidFill>
                  <a:schemeClr val="lt1"/>
                </a:solidFill>
              </a:defRPr>
            </a:lvl2pPr>
            <a:lvl3pPr marL="1371600" lvl="2" indent="-279400">
              <a:spcBef>
                <a:spcPts val="0"/>
              </a:spcBef>
              <a:spcAft>
                <a:spcPts val="0"/>
              </a:spcAft>
              <a:buClr>
                <a:schemeClr val="lt1"/>
              </a:buClr>
              <a:buSzPts val="800"/>
              <a:buChar char="■"/>
              <a:defRPr sz="800">
                <a:solidFill>
                  <a:schemeClr val="lt1"/>
                </a:solidFill>
              </a:defRPr>
            </a:lvl3pPr>
            <a:lvl4pPr marL="1828800" lvl="3" indent="-279400">
              <a:spcBef>
                <a:spcPts val="0"/>
              </a:spcBef>
              <a:spcAft>
                <a:spcPts val="0"/>
              </a:spcAft>
              <a:buClr>
                <a:schemeClr val="lt1"/>
              </a:buClr>
              <a:buSzPts val="800"/>
              <a:buChar char="●"/>
              <a:defRPr sz="800">
                <a:solidFill>
                  <a:schemeClr val="lt1"/>
                </a:solidFill>
              </a:defRPr>
            </a:lvl4pPr>
            <a:lvl5pPr marL="2286000" lvl="4" indent="-279400">
              <a:spcBef>
                <a:spcPts val="0"/>
              </a:spcBef>
              <a:spcAft>
                <a:spcPts val="0"/>
              </a:spcAft>
              <a:buClr>
                <a:schemeClr val="lt1"/>
              </a:buClr>
              <a:buSzPts val="800"/>
              <a:buChar char="○"/>
              <a:defRPr sz="800">
                <a:solidFill>
                  <a:schemeClr val="lt1"/>
                </a:solidFill>
              </a:defRPr>
            </a:lvl5pPr>
            <a:lvl6pPr marL="2743200" lvl="5" indent="-279400">
              <a:spcBef>
                <a:spcPts val="0"/>
              </a:spcBef>
              <a:spcAft>
                <a:spcPts val="0"/>
              </a:spcAft>
              <a:buClr>
                <a:schemeClr val="lt1"/>
              </a:buClr>
              <a:buSzPts val="800"/>
              <a:buChar char="■"/>
              <a:defRPr sz="800">
                <a:solidFill>
                  <a:schemeClr val="lt1"/>
                </a:solidFill>
              </a:defRPr>
            </a:lvl6pPr>
            <a:lvl7pPr marL="3200400" lvl="6" indent="-279400">
              <a:spcBef>
                <a:spcPts val="0"/>
              </a:spcBef>
              <a:spcAft>
                <a:spcPts val="0"/>
              </a:spcAft>
              <a:buClr>
                <a:schemeClr val="lt1"/>
              </a:buClr>
              <a:buSzPts val="800"/>
              <a:buChar char="●"/>
              <a:defRPr sz="800">
                <a:solidFill>
                  <a:schemeClr val="lt1"/>
                </a:solidFill>
              </a:defRPr>
            </a:lvl7pPr>
            <a:lvl8pPr marL="3657600" lvl="7" indent="-279400">
              <a:spcBef>
                <a:spcPts val="0"/>
              </a:spcBef>
              <a:spcAft>
                <a:spcPts val="0"/>
              </a:spcAft>
              <a:buClr>
                <a:schemeClr val="lt1"/>
              </a:buClr>
              <a:buSzPts val="800"/>
              <a:buChar char="○"/>
              <a:defRPr sz="800">
                <a:solidFill>
                  <a:schemeClr val="lt1"/>
                </a:solidFill>
              </a:defRPr>
            </a:lvl8pPr>
            <a:lvl9pPr marL="4114800" lvl="8" indent="-279400">
              <a:spcBef>
                <a:spcPts val="0"/>
              </a:spcBef>
              <a:spcAft>
                <a:spcPts val="0"/>
              </a:spcAft>
              <a:buClr>
                <a:schemeClr val="lt1"/>
              </a:buClr>
              <a:buSzPts val="800"/>
              <a:buChar char="■"/>
              <a:defRPr sz="800">
                <a:solidFill>
                  <a:schemeClr val="lt1"/>
                </a:solidFill>
              </a:defRPr>
            </a:lvl9pPr>
          </a:lstStyle>
          <a:p>
            <a:endParaRPr/>
          </a:p>
        </p:txBody>
      </p:sp>
      <p:sp>
        <p:nvSpPr>
          <p:cNvPr id="133" name="Google Shape;133;p23"/>
          <p:cNvSpPr txBox="1">
            <a:spLocks noGrp="1"/>
          </p:cNvSpPr>
          <p:nvPr>
            <p:ph type="ctrTitle"/>
          </p:nvPr>
        </p:nvSpPr>
        <p:spPr>
          <a:xfrm>
            <a:off x="196950" y="223825"/>
            <a:ext cx="8011800" cy="18771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6750"/>
              <a:buNone/>
              <a:defRPr sz="6750">
                <a:solidFill>
                  <a:schemeClr val="lt1"/>
                </a:solidFill>
              </a:defRPr>
            </a:lvl1pPr>
            <a:lvl2pPr lvl="1">
              <a:spcBef>
                <a:spcPts val="0"/>
              </a:spcBef>
              <a:spcAft>
                <a:spcPts val="0"/>
              </a:spcAft>
              <a:buClr>
                <a:schemeClr val="lt1"/>
              </a:buClr>
              <a:buSzPts val="5200"/>
              <a:buNone/>
              <a:defRPr sz="5200">
                <a:solidFill>
                  <a:schemeClr val="lt1"/>
                </a:solidFill>
              </a:defRPr>
            </a:lvl2pPr>
            <a:lvl3pPr lvl="2">
              <a:spcBef>
                <a:spcPts val="0"/>
              </a:spcBef>
              <a:spcAft>
                <a:spcPts val="0"/>
              </a:spcAft>
              <a:buClr>
                <a:schemeClr val="lt1"/>
              </a:buClr>
              <a:buSzPts val="5200"/>
              <a:buNone/>
              <a:defRPr sz="5200">
                <a:solidFill>
                  <a:schemeClr val="lt1"/>
                </a:solidFill>
              </a:defRPr>
            </a:lvl3pPr>
            <a:lvl4pPr lvl="3">
              <a:spcBef>
                <a:spcPts val="0"/>
              </a:spcBef>
              <a:spcAft>
                <a:spcPts val="0"/>
              </a:spcAft>
              <a:buClr>
                <a:schemeClr val="lt1"/>
              </a:buClr>
              <a:buSzPts val="5200"/>
              <a:buNone/>
              <a:defRPr sz="5200">
                <a:solidFill>
                  <a:schemeClr val="lt1"/>
                </a:solidFill>
              </a:defRPr>
            </a:lvl4pPr>
            <a:lvl5pPr lvl="4">
              <a:spcBef>
                <a:spcPts val="0"/>
              </a:spcBef>
              <a:spcAft>
                <a:spcPts val="0"/>
              </a:spcAft>
              <a:buClr>
                <a:schemeClr val="lt1"/>
              </a:buClr>
              <a:buSzPts val="5200"/>
              <a:buNone/>
              <a:defRPr sz="5200">
                <a:solidFill>
                  <a:schemeClr val="lt1"/>
                </a:solidFill>
              </a:defRPr>
            </a:lvl5pPr>
            <a:lvl6pPr lvl="5">
              <a:spcBef>
                <a:spcPts val="0"/>
              </a:spcBef>
              <a:spcAft>
                <a:spcPts val="0"/>
              </a:spcAft>
              <a:buClr>
                <a:schemeClr val="lt1"/>
              </a:buClr>
              <a:buSzPts val="5200"/>
              <a:buNone/>
              <a:defRPr sz="5200">
                <a:solidFill>
                  <a:schemeClr val="lt1"/>
                </a:solidFill>
              </a:defRPr>
            </a:lvl6pPr>
            <a:lvl7pPr lvl="6">
              <a:spcBef>
                <a:spcPts val="0"/>
              </a:spcBef>
              <a:spcAft>
                <a:spcPts val="0"/>
              </a:spcAft>
              <a:buClr>
                <a:schemeClr val="lt1"/>
              </a:buClr>
              <a:buSzPts val="5200"/>
              <a:buNone/>
              <a:defRPr sz="5200">
                <a:solidFill>
                  <a:schemeClr val="lt1"/>
                </a:solidFill>
              </a:defRPr>
            </a:lvl7pPr>
            <a:lvl8pPr lvl="7">
              <a:spcBef>
                <a:spcPts val="0"/>
              </a:spcBef>
              <a:spcAft>
                <a:spcPts val="0"/>
              </a:spcAft>
              <a:buClr>
                <a:schemeClr val="lt1"/>
              </a:buClr>
              <a:buSzPts val="5200"/>
              <a:buNone/>
              <a:defRPr sz="5200">
                <a:solidFill>
                  <a:schemeClr val="lt1"/>
                </a:solidFill>
              </a:defRPr>
            </a:lvl8pPr>
            <a:lvl9pPr lvl="8">
              <a:spcBef>
                <a:spcPts val="0"/>
              </a:spcBef>
              <a:spcAft>
                <a:spcPts val="0"/>
              </a:spcAft>
              <a:buClr>
                <a:schemeClr val="lt1"/>
              </a:buClr>
              <a:buSzPts val="5200"/>
              <a:buNone/>
              <a:defRPr sz="5200">
                <a:solidFill>
                  <a:schemeClr val="lt1"/>
                </a:solidFill>
              </a:defRPr>
            </a:lvl9pPr>
          </a:lstStyle>
          <a:p>
            <a:endParaRPr/>
          </a:p>
        </p:txBody>
      </p:sp>
      <p:sp>
        <p:nvSpPr>
          <p:cNvPr id="134" name="Google Shape;134;p23"/>
          <p:cNvSpPr txBox="1">
            <a:spLocks noGrp="1"/>
          </p:cNvSpPr>
          <p:nvPr>
            <p:ph type="subTitle" idx="2"/>
          </p:nvPr>
        </p:nvSpPr>
        <p:spPr>
          <a:xfrm>
            <a:off x="196950" y="2171250"/>
            <a:ext cx="3986700" cy="555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lt1"/>
              </a:buClr>
              <a:buSzPts val="1850"/>
              <a:buFont typeface="DM Sans Medium"/>
              <a:buNone/>
              <a:defRPr sz="1850">
                <a:solidFill>
                  <a:schemeClr val="lt1"/>
                </a:solidFill>
                <a:latin typeface="DM Sans Medium"/>
                <a:ea typeface="DM Sans Medium"/>
                <a:cs typeface="DM Sans Medium"/>
                <a:sym typeface="DM Sans Medium"/>
              </a:defRPr>
            </a:lvl1pPr>
            <a:lvl2pPr lvl="1" algn="ctr">
              <a:lnSpc>
                <a:spcPct val="100000"/>
              </a:lnSpc>
              <a:spcBef>
                <a:spcPts val="0"/>
              </a:spcBef>
              <a:spcAft>
                <a:spcPts val="0"/>
              </a:spcAft>
              <a:buClr>
                <a:schemeClr val="lt1"/>
              </a:buClr>
              <a:buSzPts val="2800"/>
              <a:buNone/>
              <a:defRPr sz="2800">
                <a:solidFill>
                  <a:schemeClr val="lt1"/>
                </a:solidFill>
              </a:defRPr>
            </a:lvl2pPr>
            <a:lvl3pPr lvl="2" algn="ctr">
              <a:lnSpc>
                <a:spcPct val="100000"/>
              </a:lnSpc>
              <a:spcBef>
                <a:spcPts val="0"/>
              </a:spcBef>
              <a:spcAft>
                <a:spcPts val="0"/>
              </a:spcAft>
              <a:buClr>
                <a:schemeClr val="lt1"/>
              </a:buClr>
              <a:buSzPts val="2800"/>
              <a:buNone/>
              <a:defRPr sz="2800">
                <a:solidFill>
                  <a:schemeClr val="lt1"/>
                </a:solidFill>
              </a:defRPr>
            </a:lvl3pPr>
            <a:lvl4pPr lvl="3" algn="ctr">
              <a:lnSpc>
                <a:spcPct val="100000"/>
              </a:lnSpc>
              <a:spcBef>
                <a:spcPts val="0"/>
              </a:spcBef>
              <a:spcAft>
                <a:spcPts val="0"/>
              </a:spcAft>
              <a:buClr>
                <a:schemeClr val="lt1"/>
              </a:buClr>
              <a:buSzPts val="2800"/>
              <a:buNone/>
              <a:defRPr sz="2800">
                <a:solidFill>
                  <a:schemeClr val="lt1"/>
                </a:solidFill>
              </a:defRPr>
            </a:lvl4pPr>
            <a:lvl5pPr lvl="4" algn="ctr">
              <a:lnSpc>
                <a:spcPct val="100000"/>
              </a:lnSpc>
              <a:spcBef>
                <a:spcPts val="0"/>
              </a:spcBef>
              <a:spcAft>
                <a:spcPts val="0"/>
              </a:spcAft>
              <a:buClr>
                <a:schemeClr val="lt1"/>
              </a:buClr>
              <a:buSzPts val="2800"/>
              <a:buNone/>
              <a:defRPr sz="2800">
                <a:solidFill>
                  <a:schemeClr val="lt1"/>
                </a:solidFill>
              </a:defRPr>
            </a:lvl5pPr>
            <a:lvl6pPr lvl="5" algn="ctr">
              <a:lnSpc>
                <a:spcPct val="100000"/>
              </a:lnSpc>
              <a:spcBef>
                <a:spcPts val="0"/>
              </a:spcBef>
              <a:spcAft>
                <a:spcPts val="0"/>
              </a:spcAft>
              <a:buClr>
                <a:schemeClr val="lt1"/>
              </a:buClr>
              <a:buSzPts val="2800"/>
              <a:buNone/>
              <a:defRPr sz="2800">
                <a:solidFill>
                  <a:schemeClr val="lt1"/>
                </a:solidFill>
              </a:defRPr>
            </a:lvl6pPr>
            <a:lvl7pPr lvl="6" algn="ctr">
              <a:lnSpc>
                <a:spcPct val="100000"/>
              </a:lnSpc>
              <a:spcBef>
                <a:spcPts val="0"/>
              </a:spcBef>
              <a:spcAft>
                <a:spcPts val="0"/>
              </a:spcAft>
              <a:buClr>
                <a:schemeClr val="lt1"/>
              </a:buClr>
              <a:buSzPts val="2800"/>
              <a:buNone/>
              <a:defRPr sz="2800">
                <a:solidFill>
                  <a:schemeClr val="lt1"/>
                </a:solidFill>
              </a:defRPr>
            </a:lvl7pPr>
            <a:lvl8pPr lvl="7" algn="ctr">
              <a:lnSpc>
                <a:spcPct val="100000"/>
              </a:lnSpc>
              <a:spcBef>
                <a:spcPts val="0"/>
              </a:spcBef>
              <a:spcAft>
                <a:spcPts val="0"/>
              </a:spcAft>
              <a:buClr>
                <a:schemeClr val="lt1"/>
              </a:buClr>
              <a:buSzPts val="2800"/>
              <a:buNone/>
              <a:defRPr sz="2800">
                <a:solidFill>
                  <a:schemeClr val="lt1"/>
                </a:solidFill>
              </a:defRPr>
            </a:lvl8pPr>
            <a:lvl9pPr lvl="8" algn="ctr">
              <a:lnSpc>
                <a:spcPct val="100000"/>
              </a:lnSpc>
              <a:spcBef>
                <a:spcPts val="0"/>
              </a:spcBef>
              <a:spcAft>
                <a:spcPts val="0"/>
              </a:spcAft>
              <a:buClr>
                <a:schemeClr val="lt1"/>
              </a:buClr>
              <a:buSzPts val="2800"/>
              <a:buNone/>
              <a:defRPr sz="2800">
                <a:solidFill>
                  <a:schemeClr val="lt1"/>
                </a:solidFill>
              </a:defRPr>
            </a:lvl9pPr>
          </a:lstStyle>
          <a:p>
            <a:endParaRPr/>
          </a:p>
        </p:txBody>
      </p:sp>
      <p:sp>
        <p:nvSpPr>
          <p:cNvPr id="135" name="Google Shape;135;p23"/>
          <p:cNvSpPr>
            <a:spLocks noGrp="1"/>
          </p:cNvSpPr>
          <p:nvPr>
            <p:ph type="pic" idx="3"/>
          </p:nvPr>
        </p:nvSpPr>
        <p:spPr>
          <a:xfrm>
            <a:off x="4437578" y="2171250"/>
            <a:ext cx="4509600" cy="2775600"/>
          </a:xfrm>
          <a:prstGeom prst="round2DiagRect">
            <a:avLst>
              <a:gd name="adj1" fmla="val 16667"/>
              <a:gd name="adj2" fmla="val 0"/>
            </a:avLst>
          </a:prstGeom>
          <a:noFill/>
          <a:ln>
            <a:noFill/>
          </a:ln>
        </p:spPr>
      </p:sp>
      <p:sp>
        <p:nvSpPr>
          <p:cNvPr id="136" name="Google Shape;136;p23"/>
          <p:cNvSpPr txBox="1">
            <a:spLocks noGrp="1"/>
          </p:cNvSpPr>
          <p:nvPr>
            <p:ph type="body" idx="4"/>
          </p:nvPr>
        </p:nvSpPr>
        <p:spPr>
          <a:xfrm>
            <a:off x="7087526" y="196725"/>
            <a:ext cx="1933500" cy="209100"/>
          </a:xfrm>
          <a:prstGeom prst="rect">
            <a:avLst/>
          </a:prstGeom>
        </p:spPr>
        <p:txBody>
          <a:bodyPr spcFirstLastPara="1" wrap="square" lIns="91425" tIns="91425" rIns="91425" bIns="91425" anchor="ctr" anchorCtr="0">
            <a:noAutofit/>
          </a:bodyPr>
          <a:lstStyle>
            <a:lvl1pPr marL="457200" lvl="0" indent="-279400" algn="r">
              <a:spcBef>
                <a:spcPts val="0"/>
              </a:spcBef>
              <a:spcAft>
                <a:spcPts val="0"/>
              </a:spcAft>
              <a:buClr>
                <a:schemeClr val="lt1"/>
              </a:buClr>
              <a:buSzPts val="800"/>
              <a:buChar char="●"/>
              <a:defRPr sz="800">
                <a:solidFill>
                  <a:schemeClr val="lt1"/>
                </a:solidFill>
              </a:defRPr>
            </a:lvl1pPr>
            <a:lvl2pPr marL="914400" lvl="1" indent="-279400" algn="r">
              <a:spcBef>
                <a:spcPts val="0"/>
              </a:spcBef>
              <a:spcAft>
                <a:spcPts val="0"/>
              </a:spcAft>
              <a:buClr>
                <a:schemeClr val="lt1"/>
              </a:buClr>
              <a:buSzPts val="800"/>
              <a:buChar char="○"/>
              <a:defRPr>
                <a:solidFill>
                  <a:schemeClr val="lt1"/>
                </a:solidFill>
              </a:defRPr>
            </a:lvl2pPr>
            <a:lvl3pPr marL="1371600" lvl="2" indent="-279400" algn="r">
              <a:spcBef>
                <a:spcPts val="0"/>
              </a:spcBef>
              <a:spcAft>
                <a:spcPts val="0"/>
              </a:spcAft>
              <a:buClr>
                <a:schemeClr val="lt1"/>
              </a:buClr>
              <a:buSzPts val="800"/>
              <a:buChar char="■"/>
              <a:defRPr sz="800">
                <a:solidFill>
                  <a:schemeClr val="lt1"/>
                </a:solidFill>
              </a:defRPr>
            </a:lvl3pPr>
            <a:lvl4pPr marL="1828800" lvl="3" indent="-279400" algn="r">
              <a:spcBef>
                <a:spcPts val="0"/>
              </a:spcBef>
              <a:spcAft>
                <a:spcPts val="0"/>
              </a:spcAft>
              <a:buClr>
                <a:schemeClr val="lt1"/>
              </a:buClr>
              <a:buSzPts val="800"/>
              <a:buChar char="●"/>
              <a:defRPr sz="800">
                <a:solidFill>
                  <a:schemeClr val="lt1"/>
                </a:solidFill>
              </a:defRPr>
            </a:lvl4pPr>
            <a:lvl5pPr marL="2286000" lvl="4" indent="-279400" algn="r">
              <a:spcBef>
                <a:spcPts val="0"/>
              </a:spcBef>
              <a:spcAft>
                <a:spcPts val="0"/>
              </a:spcAft>
              <a:buClr>
                <a:schemeClr val="lt1"/>
              </a:buClr>
              <a:buSzPts val="800"/>
              <a:buChar char="○"/>
              <a:defRPr sz="800">
                <a:solidFill>
                  <a:schemeClr val="lt1"/>
                </a:solidFill>
              </a:defRPr>
            </a:lvl5pPr>
            <a:lvl6pPr marL="2743200" lvl="5" indent="-279400" algn="r">
              <a:spcBef>
                <a:spcPts val="0"/>
              </a:spcBef>
              <a:spcAft>
                <a:spcPts val="0"/>
              </a:spcAft>
              <a:buClr>
                <a:schemeClr val="lt1"/>
              </a:buClr>
              <a:buSzPts val="800"/>
              <a:buChar char="■"/>
              <a:defRPr sz="800">
                <a:solidFill>
                  <a:schemeClr val="lt1"/>
                </a:solidFill>
              </a:defRPr>
            </a:lvl6pPr>
            <a:lvl7pPr marL="3200400" lvl="6" indent="-279400" algn="r">
              <a:spcBef>
                <a:spcPts val="0"/>
              </a:spcBef>
              <a:spcAft>
                <a:spcPts val="0"/>
              </a:spcAft>
              <a:buClr>
                <a:schemeClr val="lt1"/>
              </a:buClr>
              <a:buSzPts val="800"/>
              <a:buChar char="●"/>
              <a:defRPr sz="800">
                <a:solidFill>
                  <a:schemeClr val="lt1"/>
                </a:solidFill>
              </a:defRPr>
            </a:lvl7pPr>
            <a:lvl8pPr marL="3657600" lvl="7" indent="-279400" algn="r">
              <a:spcBef>
                <a:spcPts val="0"/>
              </a:spcBef>
              <a:spcAft>
                <a:spcPts val="0"/>
              </a:spcAft>
              <a:buClr>
                <a:schemeClr val="lt1"/>
              </a:buClr>
              <a:buSzPts val="800"/>
              <a:buChar char="○"/>
              <a:defRPr sz="800">
                <a:solidFill>
                  <a:schemeClr val="lt1"/>
                </a:solidFill>
              </a:defRPr>
            </a:lvl8pPr>
            <a:lvl9pPr marL="4114800" lvl="8" indent="-279400" algn="r">
              <a:spcBef>
                <a:spcPts val="0"/>
              </a:spcBef>
              <a:spcAft>
                <a:spcPts val="0"/>
              </a:spcAft>
              <a:buClr>
                <a:schemeClr val="lt1"/>
              </a:buClr>
              <a:buSzPts val="800"/>
              <a:buChar char="■"/>
              <a:defRPr sz="800">
                <a:solidFill>
                  <a:schemeClr val="lt1"/>
                </a:solidFill>
              </a:defRPr>
            </a:lvl9pPr>
          </a:lstStyle>
          <a:p>
            <a:endParaRPr/>
          </a:p>
        </p:txBody>
      </p:sp>
      <p:sp>
        <p:nvSpPr>
          <p:cNvPr id="137" name="Google Shape;137;p2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solidFill>
                  <a:srgbClr val="7EACD9"/>
                </a:solidFill>
              </a:defRPr>
            </a:lvl1pPr>
            <a:lvl2pPr lvl="1">
              <a:buNone/>
              <a:defRPr sz="1300">
                <a:solidFill>
                  <a:srgbClr val="7EACD9"/>
                </a:solidFill>
              </a:defRPr>
            </a:lvl2pPr>
            <a:lvl3pPr lvl="2">
              <a:buNone/>
              <a:defRPr sz="1300">
                <a:solidFill>
                  <a:srgbClr val="7EACD9"/>
                </a:solidFill>
              </a:defRPr>
            </a:lvl3pPr>
            <a:lvl4pPr lvl="3">
              <a:buNone/>
              <a:defRPr sz="1300">
                <a:solidFill>
                  <a:srgbClr val="7EACD9"/>
                </a:solidFill>
              </a:defRPr>
            </a:lvl4pPr>
            <a:lvl5pPr lvl="4">
              <a:buNone/>
              <a:defRPr sz="1300">
                <a:solidFill>
                  <a:srgbClr val="7EACD9"/>
                </a:solidFill>
              </a:defRPr>
            </a:lvl5pPr>
            <a:lvl6pPr lvl="5">
              <a:buNone/>
              <a:defRPr sz="1300">
                <a:solidFill>
                  <a:srgbClr val="7EACD9"/>
                </a:solidFill>
              </a:defRPr>
            </a:lvl6pPr>
            <a:lvl7pPr lvl="6">
              <a:buNone/>
              <a:defRPr sz="1300">
                <a:solidFill>
                  <a:srgbClr val="7EACD9"/>
                </a:solidFill>
              </a:defRPr>
            </a:lvl7pPr>
            <a:lvl8pPr lvl="7">
              <a:buNone/>
              <a:defRPr sz="1300">
                <a:solidFill>
                  <a:srgbClr val="7EACD9"/>
                </a:solidFill>
              </a:defRPr>
            </a:lvl8pPr>
            <a:lvl9pPr lvl="8">
              <a:buNone/>
              <a:defRPr sz="1300">
                <a:solidFill>
                  <a:srgbClr val="7EACD9"/>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number" type="secHead">
  <p:cSld name="SECTION_HEADER">
    <p:spTree>
      <p:nvGrpSpPr>
        <p:cNvPr id="1" name="Shape 138"/>
        <p:cNvGrpSpPr/>
        <p:nvPr/>
      </p:nvGrpSpPr>
      <p:grpSpPr>
        <a:xfrm>
          <a:off x="0" y="0"/>
          <a:ext cx="0" cy="0"/>
          <a:chOff x="0" y="0"/>
          <a:chExt cx="0" cy="0"/>
        </a:xfrm>
      </p:grpSpPr>
      <p:sp>
        <p:nvSpPr>
          <p:cNvPr id="139" name="Google Shape;139;p24"/>
          <p:cNvSpPr txBox="1">
            <a:spLocks noGrp="1"/>
          </p:cNvSpPr>
          <p:nvPr>
            <p:ph type="title"/>
          </p:nvPr>
        </p:nvSpPr>
        <p:spPr>
          <a:xfrm>
            <a:off x="511953" y="588599"/>
            <a:ext cx="74643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50"/>
              <a:buNone/>
              <a:defRPr sz="365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40" name="Google Shape;140;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41" name="Google Shape;141;p24"/>
          <p:cNvSpPr txBox="1">
            <a:spLocks noGrp="1"/>
          </p:cNvSpPr>
          <p:nvPr>
            <p:ph type="title" idx="2"/>
          </p:nvPr>
        </p:nvSpPr>
        <p:spPr>
          <a:xfrm>
            <a:off x="511953" y="1430399"/>
            <a:ext cx="74643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50"/>
              <a:buNone/>
              <a:defRPr sz="365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42" name="Google Shape;142;p24"/>
          <p:cNvSpPr txBox="1">
            <a:spLocks noGrp="1"/>
          </p:cNvSpPr>
          <p:nvPr>
            <p:ph type="title" idx="3"/>
          </p:nvPr>
        </p:nvSpPr>
        <p:spPr>
          <a:xfrm>
            <a:off x="511953" y="2272199"/>
            <a:ext cx="74643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50"/>
              <a:buNone/>
              <a:defRPr sz="365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43" name="Google Shape;143;p24"/>
          <p:cNvSpPr txBox="1">
            <a:spLocks noGrp="1"/>
          </p:cNvSpPr>
          <p:nvPr>
            <p:ph type="title" idx="4"/>
          </p:nvPr>
        </p:nvSpPr>
        <p:spPr>
          <a:xfrm>
            <a:off x="511953" y="3113999"/>
            <a:ext cx="74643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50"/>
              <a:buNone/>
              <a:defRPr sz="365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44" name="Google Shape;144;p24"/>
          <p:cNvSpPr txBox="1">
            <a:spLocks noGrp="1"/>
          </p:cNvSpPr>
          <p:nvPr>
            <p:ph type="title" idx="5"/>
          </p:nvPr>
        </p:nvSpPr>
        <p:spPr>
          <a:xfrm>
            <a:off x="511953" y="3955799"/>
            <a:ext cx="74643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50"/>
              <a:buNone/>
              <a:defRPr sz="365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45" name="Google Shape;145;p24"/>
          <p:cNvSpPr txBox="1">
            <a:spLocks noGrp="1"/>
          </p:cNvSpPr>
          <p:nvPr>
            <p:ph type="body" idx="1"/>
          </p:nvPr>
        </p:nvSpPr>
        <p:spPr>
          <a:xfrm>
            <a:off x="196951" y="196725"/>
            <a:ext cx="1860300" cy="209100"/>
          </a:xfrm>
          <a:prstGeom prst="rect">
            <a:avLst/>
          </a:prstGeom>
        </p:spPr>
        <p:txBody>
          <a:bodyPr spcFirstLastPara="1" wrap="square" lIns="91425" tIns="91425" rIns="91425" bIns="91425" anchor="ctr" anchorCtr="0">
            <a:noAutofit/>
          </a:bodyPr>
          <a:lstStyle>
            <a:lvl1pPr marL="457200" lvl="0" indent="-279400">
              <a:spcBef>
                <a:spcPts val="0"/>
              </a:spcBef>
              <a:spcAft>
                <a:spcPts val="0"/>
              </a:spcAft>
              <a:buClr>
                <a:schemeClr val="dk1"/>
              </a:buClr>
              <a:buSzPts val="800"/>
              <a:buChar char="●"/>
              <a:defRPr sz="800">
                <a:solidFill>
                  <a:schemeClr val="dk1"/>
                </a:solidFill>
              </a:defRPr>
            </a:lvl1pPr>
            <a:lvl2pPr marL="914400" lvl="1" indent="-279400">
              <a:spcBef>
                <a:spcPts val="0"/>
              </a:spcBef>
              <a:spcAft>
                <a:spcPts val="0"/>
              </a:spcAft>
              <a:buClr>
                <a:schemeClr val="dk1"/>
              </a:buClr>
              <a:buSzPts val="800"/>
              <a:buChar char="○"/>
              <a:defRPr>
                <a:solidFill>
                  <a:schemeClr val="dk1"/>
                </a:solidFill>
              </a:defRPr>
            </a:lvl2pPr>
            <a:lvl3pPr marL="1371600" lvl="2" indent="-279400">
              <a:spcBef>
                <a:spcPts val="0"/>
              </a:spcBef>
              <a:spcAft>
                <a:spcPts val="0"/>
              </a:spcAft>
              <a:buClr>
                <a:schemeClr val="dk1"/>
              </a:buClr>
              <a:buSzPts val="800"/>
              <a:buChar char="■"/>
              <a:defRPr sz="800">
                <a:solidFill>
                  <a:schemeClr val="dk1"/>
                </a:solidFill>
              </a:defRPr>
            </a:lvl3pPr>
            <a:lvl4pPr marL="1828800" lvl="3" indent="-279400">
              <a:spcBef>
                <a:spcPts val="0"/>
              </a:spcBef>
              <a:spcAft>
                <a:spcPts val="0"/>
              </a:spcAft>
              <a:buClr>
                <a:schemeClr val="dk1"/>
              </a:buClr>
              <a:buSzPts val="800"/>
              <a:buChar char="●"/>
              <a:defRPr sz="800">
                <a:solidFill>
                  <a:schemeClr val="dk1"/>
                </a:solidFill>
              </a:defRPr>
            </a:lvl4pPr>
            <a:lvl5pPr marL="2286000" lvl="4" indent="-279400">
              <a:spcBef>
                <a:spcPts val="0"/>
              </a:spcBef>
              <a:spcAft>
                <a:spcPts val="0"/>
              </a:spcAft>
              <a:buClr>
                <a:schemeClr val="dk1"/>
              </a:buClr>
              <a:buSzPts val="800"/>
              <a:buChar char="○"/>
              <a:defRPr sz="800">
                <a:solidFill>
                  <a:schemeClr val="dk1"/>
                </a:solidFill>
              </a:defRPr>
            </a:lvl5pPr>
            <a:lvl6pPr marL="2743200" lvl="5" indent="-279400">
              <a:spcBef>
                <a:spcPts val="0"/>
              </a:spcBef>
              <a:spcAft>
                <a:spcPts val="0"/>
              </a:spcAft>
              <a:buClr>
                <a:schemeClr val="dk1"/>
              </a:buClr>
              <a:buSzPts val="800"/>
              <a:buChar char="■"/>
              <a:defRPr sz="800">
                <a:solidFill>
                  <a:schemeClr val="dk1"/>
                </a:solidFill>
              </a:defRPr>
            </a:lvl6pPr>
            <a:lvl7pPr marL="3200400" lvl="6" indent="-279400">
              <a:spcBef>
                <a:spcPts val="0"/>
              </a:spcBef>
              <a:spcAft>
                <a:spcPts val="0"/>
              </a:spcAft>
              <a:buClr>
                <a:schemeClr val="dk1"/>
              </a:buClr>
              <a:buSzPts val="800"/>
              <a:buChar char="●"/>
              <a:defRPr sz="800">
                <a:solidFill>
                  <a:schemeClr val="dk1"/>
                </a:solidFill>
              </a:defRPr>
            </a:lvl7pPr>
            <a:lvl8pPr marL="3657600" lvl="7" indent="-279400">
              <a:spcBef>
                <a:spcPts val="0"/>
              </a:spcBef>
              <a:spcAft>
                <a:spcPts val="0"/>
              </a:spcAft>
              <a:buClr>
                <a:schemeClr val="dk1"/>
              </a:buClr>
              <a:buSzPts val="800"/>
              <a:buChar char="○"/>
              <a:defRPr sz="800">
                <a:solidFill>
                  <a:schemeClr val="dk1"/>
                </a:solidFill>
              </a:defRPr>
            </a:lvl8pPr>
            <a:lvl9pPr marL="4114800" lvl="8" indent="-279400">
              <a:spcBef>
                <a:spcPts val="0"/>
              </a:spcBef>
              <a:spcAft>
                <a:spcPts val="0"/>
              </a:spcAft>
              <a:buClr>
                <a:schemeClr val="dk1"/>
              </a:buClr>
              <a:buSzPts val="800"/>
              <a:buChar char="■"/>
              <a:defRPr sz="800">
                <a:solidFill>
                  <a:schemeClr val="dk1"/>
                </a:solidFill>
              </a:defRPr>
            </a:lvl9pPr>
          </a:lstStyle>
          <a:p>
            <a:endParaRPr/>
          </a:p>
        </p:txBody>
      </p:sp>
      <p:sp>
        <p:nvSpPr>
          <p:cNvPr id="146" name="Google Shape;146;p24"/>
          <p:cNvSpPr txBox="1">
            <a:spLocks noGrp="1"/>
          </p:cNvSpPr>
          <p:nvPr>
            <p:ph type="body" idx="6"/>
          </p:nvPr>
        </p:nvSpPr>
        <p:spPr>
          <a:xfrm>
            <a:off x="7087526" y="196725"/>
            <a:ext cx="1933500" cy="209100"/>
          </a:xfrm>
          <a:prstGeom prst="rect">
            <a:avLst/>
          </a:prstGeom>
        </p:spPr>
        <p:txBody>
          <a:bodyPr spcFirstLastPara="1" wrap="square" lIns="91425" tIns="91425" rIns="91425" bIns="91425" anchor="ctr" anchorCtr="0">
            <a:noAutofit/>
          </a:bodyPr>
          <a:lstStyle>
            <a:lvl1pPr marL="457200" lvl="0" indent="-279400" algn="r">
              <a:spcBef>
                <a:spcPts val="0"/>
              </a:spcBef>
              <a:spcAft>
                <a:spcPts val="0"/>
              </a:spcAft>
              <a:buClr>
                <a:schemeClr val="dk1"/>
              </a:buClr>
              <a:buSzPts val="800"/>
              <a:buChar char="●"/>
              <a:defRPr sz="800">
                <a:solidFill>
                  <a:schemeClr val="dk1"/>
                </a:solidFill>
              </a:defRPr>
            </a:lvl1pPr>
            <a:lvl2pPr marL="914400" lvl="1" indent="-279400" algn="r">
              <a:spcBef>
                <a:spcPts val="0"/>
              </a:spcBef>
              <a:spcAft>
                <a:spcPts val="0"/>
              </a:spcAft>
              <a:buClr>
                <a:schemeClr val="dk1"/>
              </a:buClr>
              <a:buSzPts val="800"/>
              <a:buChar char="○"/>
              <a:defRPr>
                <a:solidFill>
                  <a:schemeClr val="dk1"/>
                </a:solidFill>
              </a:defRPr>
            </a:lvl2pPr>
            <a:lvl3pPr marL="1371600" lvl="2" indent="-279400" algn="r">
              <a:spcBef>
                <a:spcPts val="0"/>
              </a:spcBef>
              <a:spcAft>
                <a:spcPts val="0"/>
              </a:spcAft>
              <a:buClr>
                <a:schemeClr val="dk1"/>
              </a:buClr>
              <a:buSzPts val="800"/>
              <a:buChar char="■"/>
              <a:defRPr sz="800">
                <a:solidFill>
                  <a:schemeClr val="dk1"/>
                </a:solidFill>
              </a:defRPr>
            </a:lvl3pPr>
            <a:lvl4pPr marL="1828800" lvl="3" indent="-279400" algn="r">
              <a:spcBef>
                <a:spcPts val="0"/>
              </a:spcBef>
              <a:spcAft>
                <a:spcPts val="0"/>
              </a:spcAft>
              <a:buClr>
                <a:schemeClr val="dk1"/>
              </a:buClr>
              <a:buSzPts val="800"/>
              <a:buChar char="●"/>
              <a:defRPr sz="800">
                <a:solidFill>
                  <a:schemeClr val="dk1"/>
                </a:solidFill>
              </a:defRPr>
            </a:lvl4pPr>
            <a:lvl5pPr marL="2286000" lvl="4" indent="-279400" algn="r">
              <a:spcBef>
                <a:spcPts val="0"/>
              </a:spcBef>
              <a:spcAft>
                <a:spcPts val="0"/>
              </a:spcAft>
              <a:buClr>
                <a:schemeClr val="dk1"/>
              </a:buClr>
              <a:buSzPts val="800"/>
              <a:buChar char="○"/>
              <a:defRPr sz="800">
                <a:solidFill>
                  <a:schemeClr val="dk1"/>
                </a:solidFill>
              </a:defRPr>
            </a:lvl5pPr>
            <a:lvl6pPr marL="2743200" lvl="5" indent="-279400" algn="r">
              <a:spcBef>
                <a:spcPts val="0"/>
              </a:spcBef>
              <a:spcAft>
                <a:spcPts val="0"/>
              </a:spcAft>
              <a:buClr>
                <a:schemeClr val="dk1"/>
              </a:buClr>
              <a:buSzPts val="800"/>
              <a:buChar char="■"/>
              <a:defRPr sz="800">
                <a:solidFill>
                  <a:schemeClr val="dk1"/>
                </a:solidFill>
              </a:defRPr>
            </a:lvl6pPr>
            <a:lvl7pPr marL="3200400" lvl="6" indent="-279400" algn="r">
              <a:spcBef>
                <a:spcPts val="0"/>
              </a:spcBef>
              <a:spcAft>
                <a:spcPts val="0"/>
              </a:spcAft>
              <a:buClr>
                <a:schemeClr val="dk1"/>
              </a:buClr>
              <a:buSzPts val="800"/>
              <a:buChar char="●"/>
              <a:defRPr sz="800">
                <a:solidFill>
                  <a:schemeClr val="dk1"/>
                </a:solidFill>
              </a:defRPr>
            </a:lvl7pPr>
            <a:lvl8pPr marL="3657600" lvl="7" indent="-279400" algn="r">
              <a:spcBef>
                <a:spcPts val="0"/>
              </a:spcBef>
              <a:spcAft>
                <a:spcPts val="0"/>
              </a:spcAft>
              <a:buClr>
                <a:schemeClr val="dk1"/>
              </a:buClr>
              <a:buSzPts val="800"/>
              <a:buChar char="○"/>
              <a:defRPr sz="800">
                <a:solidFill>
                  <a:schemeClr val="dk1"/>
                </a:solidFill>
              </a:defRPr>
            </a:lvl8pPr>
            <a:lvl9pPr marL="4114800" lvl="8" indent="-279400" algn="r">
              <a:spcBef>
                <a:spcPts val="0"/>
              </a:spcBef>
              <a:spcAft>
                <a:spcPts val="0"/>
              </a:spcAft>
              <a:buClr>
                <a:schemeClr val="dk1"/>
              </a:buClr>
              <a:buSzPts val="800"/>
              <a:buChar char="■"/>
              <a:defRPr sz="800">
                <a:solidFill>
                  <a:schemeClr val="dk1"/>
                </a:solidFill>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Main Point 1" type="tx">
  <p:cSld name="TITLE_AND_BODY">
    <p:spTree>
      <p:nvGrpSpPr>
        <p:cNvPr id="1" name="Shape 147"/>
        <p:cNvGrpSpPr/>
        <p:nvPr/>
      </p:nvGrpSpPr>
      <p:grpSpPr>
        <a:xfrm>
          <a:off x="0" y="0"/>
          <a:ext cx="0" cy="0"/>
          <a:chOff x="0" y="0"/>
          <a:chExt cx="0" cy="0"/>
        </a:xfrm>
      </p:grpSpPr>
      <p:sp>
        <p:nvSpPr>
          <p:cNvPr id="148" name="Google Shape;148;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49" name="Google Shape;149;p25"/>
          <p:cNvSpPr txBox="1">
            <a:spLocks noGrp="1"/>
          </p:cNvSpPr>
          <p:nvPr>
            <p:ph type="subTitle" idx="1"/>
          </p:nvPr>
        </p:nvSpPr>
        <p:spPr>
          <a:xfrm>
            <a:off x="975300" y="1864050"/>
            <a:ext cx="7193400" cy="1415400"/>
          </a:xfrm>
          <a:prstGeom prst="rect">
            <a:avLst/>
          </a:prstGeom>
        </p:spPr>
        <p:txBody>
          <a:bodyPr spcFirstLastPara="1" wrap="square" lIns="91425" tIns="91425" rIns="91425" bIns="91425" anchor="ctr" anchorCtr="0">
            <a:spAutoFit/>
          </a:bodyPr>
          <a:lstStyle>
            <a:lvl1pPr lvl="0" algn="ctr">
              <a:lnSpc>
                <a:spcPct val="100000"/>
              </a:lnSpc>
              <a:spcBef>
                <a:spcPts val="0"/>
              </a:spcBef>
              <a:spcAft>
                <a:spcPts val="0"/>
              </a:spcAft>
              <a:buClr>
                <a:schemeClr val="dk1"/>
              </a:buClr>
              <a:buSzPts val="2650"/>
              <a:buFont typeface="Merriweather"/>
              <a:buNone/>
              <a:defRPr sz="2650">
                <a:solidFill>
                  <a:schemeClr val="dk1"/>
                </a:solidFill>
                <a:latin typeface="Merriweather"/>
                <a:ea typeface="Merriweather"/>
                <a:cs typeface="Merriweather"/>
                <a:sym typeface="Merriweather"/>
              </a:defRPr>
            </a:lvl1pPr>
            <a:lvl2pPr lvl="1" algn="ctr">
              <a:lnSpc>
                <a:spcPct val="100000"/>
              </a:lnSpc>
              <a:spcBef>
                <a:spcPts val="0"/>
              </a:spcBef>
              <a:spcAft>
                <a:spcPts val="0"/>
              </a:spcAft>
              <a:buClr>
                <a:schemeClr val="dk1"/>
              </a:buClr>
              <a:buSzPts val="2650"/>
              <a:buFont typeface="Merriweather"/>
              <a:buNone/>
              <a:defRPr sz="2650">
                <a:solidFill>
                  <a:schemeClr val="dk1"/>
                </a:solidFill>
                <a:latin typeface="Merriweather"/>
                <a:ea typeface="Merriweather"/>
                <a:cs typeface="Merriweather"/>
                <a:sym typeface="Merriweather"/>
              </a:defRPr>
            </a:lvl2pPr>
            <a:lvl3pPr lvl="2" algn="ctr">
              <a:lnSpc>
                <a:spcPct val="100000"/>
              </a:lnSpc>
              <a:spcBef>
                <a:spcPts val="0"/>
              </a:spcBef>
              <a:spcAft>
                <a:spcPts val="0"/>
              </a:spcAft>
              <a:buClr>
                <a:schemeClr val="dk1"/>
              </a:buClr>
              <a:buSzPts val="2650"/>
              <a:buFont typeface="Merriweather"/>
              <a:buNone/>
              <a:defRPr sz="2650">
                <a:solidFill>
                  <a:schemeClr val="dk1"/>
                </a:solidFill>
                <a:latin typeface="Merriweather"/>
                <a:ea typeface="Merriweather"/>
                <a:cs typeface="Merriweather"/>
                <a:sym typeface="Merriweather"/>
              </a:defRPr>
            </a:lvl3pPr>
            <a:lvl4pPr lvl="3" algn="ctr">
              <a:lnSpc>
                <a:spcPct val="100000"/>
              </a:lnSpc>
              <a:spcBef>
                <a:spcPts val="0"/>
              </a:spcBef>
              <a:spcAft>
                <a:spcPts val="0"/>
              </a:spcAft>
              <a:buClr>
                <a:schemeClr val="dk1"/>
              </a:buClr>
              <a:buSzPts val="2650"/>
              <a:buFont typeface="Merriweather"/>
              <a:buNone/>
              <a:defRPr sz="2650">
                <a:solidFill>
                  <a:schemeClr val="dk1"/>
                </a:solidFill>
                <a:latin typeface="Merriweather"/>
                <a:ea typeface="Merriweather"/>
                <a:cs typeface="Merriweather"/>
                <a:sym typeface="Merriweather"/>
              </a:defRPr>
            </a:lvl4pPr>
            <a:lvl5pPr lvl="4" algn="ctr">
              <a:lnSpc>
                <a:spcPct val="100000"/>
              </a:lnSpc>
              <a:spcBef>
                <a:spcPts val="0"/>
              </a:spcBef>
              <a:spcAft>
                <a:spcPts val="0"/>
              </a:spcAft>
              <a:buClr>
                <a:schemeClr val="dk1"/>
              </a:buClr>
              <a:buSzPts val="2650"/>
              <a:buFont typeface="Merriweather"/>
              <a:buNone/>
              <a:defRPr sz="2650">
                <a:solidFill>
                  <a:schemeClr val="dk1"/>
                </a:solidFill>
                <a:latin typeface="Merriweather"/>
                <a:ea typeface="Merriweather"/>
                <a:cs typeface="Merriweather"/>
                <a:sym typeface="Merriweather"/>
              </a:defRPr>
            </a:lvl5pPr>
            <a:lvl6pPr lvl="5" algn="ctr">
              <a:lnSpc>
                <a:spcPct val="100000"/>
              </a:lnSpc>
              <a:spcBef>
                <a:spcPts val="0"/>
              </a:spcBef>
              <a:spcAft>
                <a:spcPts val="0"/>
              </a:spcAft>
              <a:buClr>
                <a:schemeClr val="dk1"/>
              </a:buClr>
              <a:buSzPts val="2650"/>
              <a:buFont typeface="Merriweather"/>
              <a:buNone/>
              <a:defRPr sz="2650">
                <a:solidFill>
                  <a:schemeClr val="dk1"/>
                </a:solidFill>
                <a:latin typeface="Merriweather"/>
                <a:ea typeface="Merriweather"/>
                <a:cs typeface="Merriweather"/>
                <a:sym typeface="Merriweather"/>
              </a:defRPr>
            </a:lvl6pPr>
            <a:lvl7pPr lvl="6" algn="ctr">
              <a:lnSpc>
                <a:spcPct val="100000"/>
              </a:lnSpc>
              <a:spcBef>
                <a:spcPts val="0"/>
              </a:spcBef>
              <a:spcAft>
                <a:spcPts val="0"/>
              </a:spcAft>
              <a:buClr>
                <a:schemeClr val="dk1"/>
              </a:buClr>
              <a:buSzPts val="2650"/>
              <a:buFont typeface="Merriweather"/>
              <a:buNone/>
              <a:defRPr sz="2650">
                <a:solidFill>
                  <a:schemeClr val="dk1"/>
                </a:solidFill>
                <a:latin typeface="Merriweather"/>
                <a:ea typeface="Merriweather"/>
                <a:cs typeface="Merriweather"/>
                <a:sym typeface="Merriweather"/>
              </a:defRPr>
            </a:lvl7pPr>
            <a:lvl8pPr lvl="7" algn="ctr">
              <a:lnSpc>
                <a:spcPct val="100000"/>
              </a:lnSpc>
              <a:spcBef>
                <a:spcPts val="0"/>
              </a:spcBef>
              <a:spcAft>
                <a:spcPts val="0"/>
              </a:spcAft>
              <a:buClr>
                <a:schemeClr val="dk1"/>
              </a:buClr>
              <a:buSzPts val="2650"/>
              <a:buFont typeface="Merriweather"/>
              <a:buNone/>
              <a:defRPr sz="2650">
                <a:solidFill>
                  <a:schemeClr val="dk1"/>
                </a:solidFill>
                <a:latin typeface="Merriweather"/>
                <a:ea typeface="Merriweather"/>
                <a:cs typeface="Merriweather"/>
                <a:sym typeface="Merriweather"/>
              </a:defRPr>
            </a:lvl8pPr>
            <a:lvl9pPr lvl="8" algn="ctr">
              <a:lnSpc>
                <a:spcPct val="100000"/>
              </a:lnSpc>
              <a:spcBef>
                <a:spcPts val="0"/>
              </a:spcBef>
              <a:spcAft>
                <a:spcPts val="0"/>
              </a:spcAft>
              <a:buClr>
                <a:schemeClr val="dk1"/>
              </a:buClr>
              <a:buSzPts val="2650"/>
              <a:buFont typeface="Merriweather"/>
              <a:buNone/>
              <a:defRPr sz="2650">
                <a:solidFill>
                  <a:schemeClr val="dk1"/>
                </a:solidFill>
                <a:latin typeface="Merriweather"/>
                <a:ea typeface="Merriweather"/>
                <a:cs typeface="Merriweather"/>
                <a:sym typeface="Merriweather"/>
              </a:defRPr>
            </a:lvl9pPr>
          </a:lstStyle>
          <a:p>
            <a:endParaRPr/>
          </a:p>
        </p:txBody>
      </p:sp>
      <p:sp>
        <p:nvSpPr>
          <p:cNvPr id="150" name="Google Shape;150;p25"/>
          <p:cNvSpPr txBox="1">
            <a:spLocks noGrp="1"/>
          </p:cNvSpPr>
          <p:nvPr>
            <p:ph type="body" idx="2"/>
          </p:nvPr>
        </p:nvSpPr>
        <p:spPr>
          <a:xfrm>
            <a:off x="196951" y="196725"/>
            <a:ext cx="1859100" cy="209100"/>
          </a:xfrm>
          <a:prstGeom prst="rect">
            <a:avLst/>
          </a:prstGeom>
        </p:spPr>
        <p:txBody>
          <a:bodyPr spcFirstLastPara="1" wrap="square" lIns="91425" tIns="91425" rIns="91425" bIns="91425" anchor="ctr" anchorCtr="0">
            <a:noAutofit/>
          </a:bodyPr>
          <a:lstStyle>
            <a:lvl1pPr marL="457200" lvl="0" indent="-279400">
              <a:spcBef>
                <a:spcPts val="0"/>
              </a:spcBef>
              <a:spcAft>
                <a:spcPts val="0"/>
              </a:spcAft>
              <a:buClr>
                <a:schemeClr val="dk1"/>
              </a:buClr>
              <a:buSzPts val="800"/>
              <a:buChar char="●"/>
              <a:defRPr sz="800">
                <a:solidFill>
                  <a:schemeClr val="dk1"/>
                </a:solidFill>
              </a:defRPr>
            </a:lvl1pPr>
            <a:lvl2pPr marL="914400" lvl="1" indent="-279400">
              <a:spcBef>
                <a:spcPts val="0"/>
              </a:spcBef>
              <a:spcAft>
                <a:spcPts val="0"/>
              </a:spcAft>
              <a:buClr>
                <a:schemeClr val="dk1"/>
              </a:buClr>
              <a:buSzPts val="800"/>
              <a:buChar char="○"/>
              <a:defRPr>
                <a:solidFill>
                  <a:schemeClr val="dk1"/>
                </a:solidFill>
              </a:defRPr>
            </a:lvl2pPr>
            <a:lvl3pPr marL="1371600" lvl="2" indent="-279400">
              <a:spcBef>
                <a:spcPts val="0"/>
              </a:spcBef>
              <a:spcAft>
                <a:spcPts val="0"/>
              </a:spcAft>
              <a:buClr>
                <a:schemeClr val="dk1"/>
              </a:buClr>
              <a:buSzPts val="800"/>
              <a:buChar char="■"/>
              <a:defRPr sz="800">
                <a:solidFill>
                  <a:schemeClr val="dk1"/>
                </a:solidFill>
              </a:defRPr>
            </a:lvl3pPr>
            <a:lvl4pPr marL="1828800" lvl="3" indent="-279400">
              <a:spcBef>
                <a:spcPts val="0"/>
              </a:spcBef>
              <a:spcAft>
                <a:spcPts val="0"/>
              </a:spcAft>
              <a:buClr>
                <a:schemeClr val="dk1"/>
              </a:buClr>
              <a:buSzPts val="800"/>
              <a:buChar char="●"/>
              <a:defRPr sz="800">
                <a:solidFill>
                  <a:schemeClr val="dk1"/>
                </a:solidFill>
              </a:defRPr>
            </a:lvl4pPr>
            <a:lvl5pPr marL="2286000" lvl="4" indent="-279400">
              <a:spcBef>
                <a:spcPts val="0"/>
              </a:spcBef>
              <a:spcAft>
                <a:spcPts val="0"/>
              </a:spcAft>
              <a:buClr>
                <a:schemeClr val="dk1"/>
              </a:buClr>
              <a:buSzPts val="800"/>
              <a:buChar char="○"/>
              <a:defRPr sz="800">
                <a:solidFill>
                  <a:schemeClr val="dk1"/>
                </a:solidFill>
              </a:defRPr>
            </a:lvl5pPr>
            <a:lvl6pPr marL="2743200" lvl="5" indent="-279400">
              <a:spcBef>
                <a:spcPts val="0"/>
              </a:spcBef>
              <a:spcAft>
                <a:spcPts val="0"/>
              </a:spcAft>
              <a:buClr>
                <a:schemeClr val="dk1"/>
              </a:buClr>
              <a:buSzPts val="800"/>
              <a:buChar char="■"/>
              <a:defRPr sz="800">
                <a:solidFill>
                  <a:schemeClr val="dk1"/>
                </a:solidFill>
              </a:defRPr>
            </a:lvl6pPr>
            <a:lvl7pPr marL="3200400" lvl="6" indent="-279400">
              <a:spcBef>
                <a:spcPts val="0"/>
              </a:spcBef>
              <a:spcAft>
                <a:spcPts val="0"/>
              </a:spcAft>
              <a:buClr>
                <a:schemeClr val="dk1"/>
              </a:buClr>
              <a:buSzPts val="800"/>
              <a:buChar char="●"/>
              <a:defRPr sz="800">
                <a:solidFill>
                  <a:schemeClr val="dk1"/>
                </a:solidFill>
              </a:defRPr>
            </a:lvl7pPr>
            <a:lvl8pPr marL="3657600" lvl="7" indent="-279400">
              <a:spcBef>
                <a:spcPts val="0"/>
              </a:spcBef>
              <a:spcAft>
                <a:spcPts val="0"/>
              </a:spcAft>
              <a:buClr>
                <a:schemeClr val="dk1"/>
              </a:buClr>
              <a:buSzPts val="800"/>
              <a:buChar char="○"/>
              <a:defRPr sz="800">
                <a:solidFill>
                  <a:schemeClr val="dk1"/>
                </a:solidFill>
              </a:defRPr>
            </a:lvl8pPr>
            <a:lvl9pPr marL="4114800" lvl="8" indent="-279400">
              <a:spcBef>
                <a:spcPts val="0"/>
              </a:spcBef>
              <a:spcAft>
                <a:spcPts val="0"/>
              </a:spcAft>
              <a:buClr>
                <a:schemeClr val="dk1"/>
              </a:buClr>
              <a:buSzPts val="800"/>
              <a:buChar char="■"/>
              <a:defRPr sz="800">
                <a:solidFill>
                  <a:schemeClr val="dk1"/>
                </a:solidFill>
              </a:defRPr>
            </a:lvl9pPr>
          </a:lstStyle>
          <a:p>
            <a:endParaRPr/>
          </a:p>
        </p:txBody>
      </p:sp>
      <p:sp>
        <p:nvSpPr>
          <p:cNvPr id="151" name="Google Shape;151;p25"/>
          <p:cNvSpPr txBox="1">
            <a:spLocks noGrp="1"/>
          </p:cNvSpPr>
          <p:nvPr>
            <p:ph type="body" idx="3"/>
          </p:nvPr>
        </p:nvSpPr>
        <p:spPr>
          <a:xfrm>
            <a:off x="7087526" y="196725"/>
            <a:ext cx="1933500" cy="209100"/>
          </a:xfrm>
          <a:prstGeom prst="rect">
            <a:avLst/>
          </a:prstGeom>
        </p:spPr>
        <p:txBody>
          <a:bodyPr spcFirstLastPara="1" wrap="square" lIns="91425" tIns="91425" rIns="91425" bIns="91425" anchor="ctr" anchorCtr="0">
            <a:noAutofit/>
          </a:bodyPr>
          <a:lstStyle>
            <a:lvl1pPr marL="457200" lvl="0" indent="-279400" algn="r">
              <a:spcBef>
                <a:spcPts val="0"/>
              </a:spcBef>
              <a:spcAft>
                <a:spcPts val="0"/>
              </a:spcAft>
              <a:buClr>
                <a:schemeClr val="dk1"/>
              </a:buClr>
              <a:buSzPts val="800"/>
              <a:buChar char="●"/>
              <a:defRPr sz="800">
                <a:solidFill>
                  <a:schemeClr val="dk1"/>
                </a:solidFill>
              </a:defRPr>
            </a:lvl1pPr>
            <a:lvl2pPr marL="914400" lvl="1" indent="-279400" algn="r">
              <a:spcBef>
                <a:spcPts val="0"/>
              </a:spcBef>
              <a:spcAft>
                <a:spcPts val="0"/>
              </a:spcAft>
              <a:buClr>
                <a:schemeClr val="dk1"/>
              </a:buClr>
              <a:buSzPts val="800"/>
              <a:buChar char="○"/>
              <a:defRPr>
                <a:solidFill>
                  <a:schemeClr val="dk1"/>
                </a:solidFill>
              </a:defRPr>
            </a:lvl2pPr>
            <a:lvl3pPr marL="1371600" lvl="2" indent="-279400" algn="r">
              <a:spcBef>
                <a:spcPts val="0"/>
              </a:spcBef>
              <a:spcAft>
                <a:spcPts val="0"/>
              </a:spcAft>
              <a:buClr>
                <a:schemeClr val="dk1"/>
              </a:buClr>
              <a:buSzPts val="800"/>
              <a:buChar char="■"/>
              <a:defRPr sz="800">
                <a:solidFill>
                  <a:schemeClr val="dk1"/>
                </a:solidFill>
              </a:defRPr>
            </a:lvl3pPr>
            <a:lvl4pPr marL="1828800" lvl="3" indent="-279400" algn="r">
              <a:spcBef>
                <a:spcPts val="0"/>
              </a:spcBef>
              <a:spcAft>
                <a:spcPts val="0"/>
              </a:spcAft>
              <a:buClr>
                <a:schemeClr val="dk1"/>
              </a:buClr>
              <a:buSzPts val="800"/>
              <a:buChar char="●"/>
              <a:defRPr sz="800">
                <a:solidFill>
                  <a:schemeClr val="dk1"/>
                </a:solidFill>
              </a:defRPr>
            </a:lvl4pPr>
            <a:lvl5pPr marL="2286000" lvl="4" indent="-279400" algn="r">
              <a:spcBef>
                <a:spcPts val="0"/>
              </a:spcBef>
              <a:spcAft>
                <a:spcPts val="0"/>
              </a:spcAft>
              <a:buClr>
                <a:schemeClr val="dk1"/>
              </a:buClr>
              <a:buSzPts val="800"/>
              <a:buChar char="○"/>
              <a:defRPr sz="800">
                <a:solidFill>
                  <a:schemeClr val="dk1"/>
                </a:solidFill>
              </a:defRPr>
            </a:lvl5pPr>
            <a:lvl6pPr marL="2743200" lvl="5" indent="-279400" algn="r">
              <a:spcBef>
                <a:spcPts val="0"/>
              </a:spcBef>
              <a:spcAft>
                <a:spcPts val="0"/>
              </a:spcAft>
              <a:buClr>
                <a:schemeClr val="dk1"/>
              </a:buClr>
              <a:buSzPts val="800"/>
              <a:buChar char="■"/>
              <a:defRPr sz="800">
                <a:solidFill>
                  <a:schemeClr val="dk1"/>
                </a:solidFill>
              </a:defRPr>
            </a:lvl6pPr>
            <a:lvl7pPr marL="3200400" lvl="6" indent="-279400" algn="r">
              <a:spcBef>
                <a:spcPts val="0"/>
              </a:spcBef>
              <a:spcAft>
                <a:spcPts val="0"/>
              </a:spcAft>
              <a:buClr>
                <a:schemeClr val="dk1"/>
              </a:buClr>
              <a:buSzPts val="800"/>
              <a:buChar char="●"/>
              <a:defRPr sz="800">
                <a:solidFill>
                  <a:schemeClr val="dk1"/>
                </a:solidFill>
              </a:defRPr>
            </a:lvl7pPr>
            <a:lvl8pPr marL="3657600" lvl="7" indent="-279400" algn="r">
              <a:spcBef>
                <a:spcPts val="0"/>
              </a:spcBef>
              <a:spcAft>
                <a:spcPts val="0"/>
              </a:spcAft>
              <a:buClr>
                <a:schemeClr val="dk1"/>
              </a:buClr>
              <a:buSzPts val="800"/>
              <a:buChar char="○"/>
              <a:defRPr sz="800">
                <a:solidFill>
                  <a:schemeClr val="dk1"/>
                </a:solidFill>
              </a:defRPr>
            </a:lvl8pPr>
            <a:lvl9pPr marL="4114800" lvl="8" indent="-279400" algn="r">
              <a:spcBef>
                <a:spcPts val="0"/>
              </a:spcBef>
              <a:spcAft>
                <a:spcPts val="0"/>
              </a:spcAft>
              <a:buClr>
                <a:schemeClr val="dk1"/>
              </a:buClr>
              <a:buSzPts val="800"/>
              <a:buChar char="■"/>
              <a:defRPr sz="800">
                <a:solidFill>
                  <a:schemeClr val="dk1"/>
                </a:solidFill>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Main Point 2">
  <p:cSld name="TITLE_AND_BODY_1">
    <p:bg>
      <p:bgPr>
        <a:solidFill>
          <a:schemeClr val="dk1"/>
        </a:solidFill>
        <a:effectLst/>
      </p:bgPr>
    </p:bg>
    <p:spTree>
      <p:nvGrpSpPr>
        <p:cNvPr id="1" name="Shape 152"/>
        <p:cNvGrpSpPr/>
        <p:nvPr/>
      </p:nvGrpSpPr>
      <p:grpSpPr>
        <a:xfrm>
          <a:off x="0" y="0"/>
          <a:ext cx="0" cy="0"/>
          <a:chOff x="0" y="0"/>
          <a:chExt cx="0" cy="0"/>
        </a:xfrm>
      </p:grpSpPr>
      <p:sp>
        <p:nvSpPr>
          <p:cNvPr id="153" name="Google Shape;153;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
        <p:nvSpPr>
          <p:cNvPr id="154" name="Google Shape;154;p26"/>
          <p:cNvSpPr txBox="1">
            <a:spLocks noGrp="1"/>
          </p:cNvSpPr>
          <p:nvPr>
            <p:ph type="subTitle" idx="1"/>
          </p:nvPr>
        </p:nvSpPr>
        <p:spPr>
          <a:xfrm>
            <a:off x="975300" y="1864050"/>
            <a:ext cx="7193400" cy="1415400"/>
          </a:xfrm>
          <a:prstGeom prst="rect">
            <a:avLst/>
          </a:prstGeom>
        </p:spPr>
        <p:txBody>
          <a:bodyPr spcFirstLastPara="1" wrap="square" lIns="91425" tIns="91425" rIns="91425" bIns="91425" anchor="ctr" anchorCtr="0">
            <a:spAutoFit/>
          </a:bodyPr>
          <a:lstStyle>
            <a:lvl1pPr lvl="0" algn="ctr">
              <a:lnSpc>
                <a:spcPct val="100000"/>
              </a:lnSpc>
              <a:spcBef>
                <a:spcPts val="0"/>
              </a:spcBef>
              <a:spcAft>
                <a:spcPts val="0"/>
              </a:spcAft>
              <a:buClr>
                <a:schemeClr val="lt1"/>
              </a:buClr>
              <a:buSzPts val="2650"/>
              <a:buFont typeface="Merriweather"/>
              <a:buNone/>
              <a:defRPr sz="2650">
                <a:solidFill>
                  <a:schemeClr val="lt1"/>
                </a:solidFill>
                <a:latin typeface="Merriweather"/>
                <a:ea typeface="Merriweather"/>
                <a:cs typeface="Merriweather"/>
                <a:sym typeface="Merriweather"/>
              </a:defRPr>
            </a:lvl1pPr>
            <a:lvl2pPr lvl="1" algn="ctr">
              <a:lnSpc>
                <a:spcPct val="100000"/>
              </a:lnSpc>
              <a:spcBef>
                <a:spcPts val="0"/>
              </a:spcBef>
              <a:spcAft>
                <a:spcPts val="0"/>
              </a:spcAft>
              <a:buClr>
                <a:schemeClr val="lt1"/>
              </a:buClr>
              <a:buSzPts val="2650"/>
              <a:buFont typeface="Merriweather"/>
              <a:buNone/>
              <a:defRPr sz="2650">
                <a:solidFill>
                  <a:schemeClr val="lt1"/>
                </a:solidFill>
                <a:latin typeface="Merriweather"/>
                <a:ea typeface="Merriweather"/>
                <a:cs typeface="Merriweather"/>
                <a:sym typeface="Merriweather"/>
              </a:defRPr>
            </a:lvl2pPr>
            <a:lvl3pPr lvl="2" algn="ctr">
              <a:lnSpc>
                <a:spcPct val="100000"/>
              </a:lnSpc>
              <a:spcBef>
                <a:spcPts val="0"/>
              </a:spcBef>
              <a:spcAft>
                <a:spcPts val="0"/>
              </a:spcAft>
              <a:buClr>
                <a:schemeClr val="lt1"/>
              </a:buClr>
              <a:buSzPts val="2650"/>
              <a:buFont typeface="Merriweather"/>
              <a:buNone/>
              <a:defRPr sz="2650">
                <a:solidFill>
                  <a:schemeClr val="lt1"/>
                </a:solidFill>
                <a:latin typeface="Merriweather"/>
                <a:ea typeface="Merriweather"/>
                <a:cs typeface="Merriweather"/>
                <a:sym typeface="Merriweather"/>
              </a:defRPr>
            </a:lvl3pPr>
            <a:lvl4pPr lvl="3" algn="ctr">
              <a:lnSpc>
                <a:spcPct val="100000"/>
              </a:lnSpc>
              <a:spcBef>
                <a:spcPts val="0"/>
              </a:spcBef>
              <a:spcAft>
                <a:spcPts val="0"/>
              </a:spcAft>
              <a:buClr>
                <a:schemeClr val="lt1"/>
              </a:buClr>
              <a:buSzPts val="2650"/>
              <a:buFont typeface="Merriweather"/>
              <a:buNone/>
              <a:defRPr sz="2650">
                <a:solidFill>
                  <a:schemeClr val="lt1"/>
                </a:solidFill>
                <a:latin typeface="Merriweather"/>
                <a:ea typeface="Merriweather"/>
                <a:cs typeface="Merriweather"/>
                <a:sym typeface="Merriweather"/>
              </a:defRPr>
            </a:lvl4pPr>
            <a:lvl5pPr lvl="4" algn="ctr">
              <a:lnSpc>
                <a:spcPct val="100000"/>
              </a:lnSpc>
              <a:spcBef>
                <a:spcPts val="0"/>
              </a:spcBef>
              <a:spcAft>
                <a:spcPts val="0"/>
              </a:spcAft>
              <a:buClr>
                <a:schemeClr val="lt1"/>
              </a:buClr>
              <a:buSzPts val="2650"/>
              <a:buFont typeface="Merriweather"/>
              <a:buNone/>
              <a:defRPr sz="2650">
                <a:solidFill>
                  <a:schemeClr val="lt1"/>
                </a:solidFill>
                <a:latin typeface="Merriweather"/>
                <a:ea typeface="Merriweather"/>
                <a:cs typeface="Merriweather"/>
                <a:sym typeface="Merriweather"/>
              </a:defRPr>
            </a:lvl5pPr>
            <a:lvl6pPr lvl="5" algn="ctr">
              <a:lnSpc>
                <a:spcPct val="100000"/>
              </a:lnSpc>
              <a:spcBef>
                <a:spcPts val="0"/>
              </a:spcBef>
              <a:spcAft>
                <a:spcPts val="0"/>
              </a:spcAft>
              <a:buClr>
                <a:schemeClr val="lt1"/>
              </a:buClr>
              <a:buSzPts val="2650"/>
              <a:buFont typeface="Merriweather"/>
              <a:buNone/>
              <a:defRPr sz="2650">
                <a:solidFill>
                  <a:schemeClr val="lt1"/>
                </a:solidFill>
                <a:latin typeface="Merriweather"/>
                <a:ea typeface="Merriweather"/>
                <a:cs typeface="Merriweather"/>
                <a:sym typeface="Merriweather"/>
              </a:defRPr>
            </a:lvl6pPr>
            <a:lvl7pPr lvl="6" algn="ctr">
              <a:lnSpc>
                <a:spcPct val="100000"/>
              </a:lnSpc>
              <a:spcBef>
                <a:spcPts val="0"/>
              </a:spcBef>
              <a:spcAft>
                <a:spcPts val="0"/>
              </a:spcAft>
              <a:buClr>
                <a:schemeClr val="lt1"/>
              </a:buClr>
              <a:buSzPts val="2650"/>
              <a:buFont typeface="Merriweather"/>
              <a:buNone/>
              <a:defRPr sz="2650">
                <a:solidFill>
                  <a:schemeClr val="lt1"/>
                </a:solidFill>
                <a:latin typeface="Merriweather"/>
                <a:ea typeface="Merriweather"/>
                <a:cs typeface="Merriweather"/>
                <a:sym typeface="Merriweather"/>
              </a:defRPr>
            </a:lvl7pPr>
            <a:lvl8pPr lvl="7" algn="ctr">
              <a:lnSpc>
                <a:spcPct val="100000"/>
              </a:lnSpc>
              <a:spcBef>
                <a:spcPts val="0"/>
              </a:spcBef>
              <a:spcAft>
                <a:spcPts val="0"/>
              </a:spcAft>
              <a:buClr>
                <a:schemeClr val="lt1"/>
              </a:buClr>
              <a:buSzPts val="2650"/>
              <a:buFont typeface="Merriweather"/>
              <a:buNone/>
              <a:defRPr sz="2650">
                <a:solidFill>
                  <a:schemeClr val="lt1"/>
                </a:solidFill>
                <a:latin typeface="Merriweather"/>
                <a:ea typeface="Merriweather"/>
                <a:cs typeface="Merriweather"/>
                <a:sym typeface="Merriweather"/>
              </a:defRPr>
            </a:lvl8pPr>
            <a:lvl9pPr lvl="8" algn="ctr">
              <a:lnSpc>
                <a:spcPct val="100000"/>
              </a:lnSpc>
              <a:spcBef>
                <a:spcPts val="0"/>
              </a:spcBef>
              <a:spcAft>
                <a:spcPts val="0"/>
              </a:spcAft>
              <a:buClr>
                <a:schemeClr val="lt1"/>
              </a:buClr>
              <a:buSzPts val="2650"/>
              <a:buFont typeface="Merriweather"/>
              <a:buNone/>
              <a:defRPr sz="2650">
                <a:solidFill>
                  <a:schemeClr val="lt1"/>
                </a:solidFill>
                <a:latin typeface="Merriweather"/>
                <a:ea typeface="Merriweather"/>
                <a:cs typeface="Merriweather"/>
                <a:sym typeface="Merriweather"/>
              </a:defRPr>
            </a:lvl9pPr>
          </a:lstStyle>
          <a:p>
            <a:endParaRPr/>
          </a:p>
        </p:txBody>
      </p:sp>
      <p:sp>
        <p:nvSpPr>
          <p:cNvPr id="155" name="Google Shape;155;p26"/>
          <p:cNvSpPr txBox="1">
            <a:spLocks noGrp="1"/>
          </p:cNvSpPr>
          <p:nvPr>
            <p:ph type="body" idx="2"/>
          </p:nvPr>
        </p:nvSpPr>
        <p:spPr>
          <a:xfrm>
            <a:off x="196951" y="196725"/>
            <a:ext cx="1860300" cy="209100"/>
          </a:xfrm>
          <a:prstGeom prst="rect">
            <a:avLst/>
          </a:prstGeom>
        </p:spPr>
        <p:txBody>
          <a:bodyPr spcFirstLastPara="1" wrap="square" lIns="91425" tIns="91425" rIns="91425" bIns="91425" anchor="ctr" anchorCtr="0">
            <a:noAutofit/>
          </a:bodyPr>
          <a:lstStyle>
            <a:lvl1pPr marL="457200" lvl="0" indent="-279400">
              <a:spcBef>
                <a:spcPts val="0"/>
              </a:spcBef>
              <a:spcAft>
                <a:spcPts val="0"/>
              </a:spcAft>
              <a:buClr>
                <a:schemeClr val="lt1"/>
              </a:buClr>
              <a:buSzPts val="800"/>
              <a:buChar char="●"/>
              <a:defRPr sz="800">
                <a:solidFill>
                  <a:schemeClr val="lt1"/>
                </a:solidFill>
              </a:defRPr>
            </a:lvl1pPr>
            <a:lvl2pPr marL="914400" lvl="1" indent="-279400">
              <a:spcBef>
                <a:spcPts val="0"/>
              </a:spcBef>
              <a:spcAft>
                <a:spcPts val="0"/>
              </a:spcAft>
              <a:buClr>
                <a:schemeClr val="lt1"/>
              </a:buClr>
              <a:buSzPts val="800"/>
              <a:buChar char="○"/>
              <a:defRPr>
                <a:solidFill>
                  <a:schemeClr val="lt1"/>
                </a:solidFill>
              </a:defRPr>
            </a:lvl2pPr>
            <a:lvl3pPr marL="1371600" lvl="2" indent="-279400">
              <a:spcBef>
                <a:spcPts val="0"/>
              </a:spcBef>
              <a:spcAft>
                <a:spcPts val="0"/>
              </a:spcAft>
              <a:buClr>
                <a:schemeClr val="lt1"/>
              </a:buClr>
              <a:buSzPts val="800"/>
              <a:buChar char="■"/>
              <a:defRPr sz="800">
                <a:solidFill>
                  <a:schemeClr val="lt1"/>
                </a:solidFill>
              </a:defRPr>
            </a:lvl3pPr>
            <a:lvl4pPr marL="1828800" lvl="3" indent="-279400">
              <a:spcBef>
                <a:spcPts val="0"/>
              </a:spcBef>
              <a:spcAft>
                <a:spcPts val="0"/>
              </a:spcAft>
              <a:buClr>
                <a:schemeClr val="lt1"/>
              </a:buClr>
              <a:buSzPts val="800"/>
              <a:buChar char="●"/>
              <a:defRPr sz="800">
                <a:solidFill>
                  <a:schemeClr val="lt1"/>
                </a:solidFill>
              </a:defRPr>
            </a:lvl4pPr>
            <a:lvl5pPr marL="2286000" lvl="4" indent="-279400">
              <a:spcBef>
                <a:spcPts val="0"/>
              </a:spcBef>
              <a:spcAft>
                <a:spcPts val="0"/>
              </a:spcAft>
              <a:buClr>
                <a:schemeClr val="lt1"/>
              </a:buClr>
              <a:buSzPts val="800"/>
              <a:buChar char="○"/>
              <a:defRPr sz="800">
                <a:solidFill>
                  <a:schemeClr val="lt1"/>
                </a:solidFill>
              </a:defRPr>
            </a:lvl5pPr>
            <a:lvl6pPr marL="2743200" lvl="5" indent="-279400">
              <a:spcBef>
                <a:spcPts val="0"/>
              </a:spcBef>
              <a:spcAft>
                <a:spcPts val="0"/>
              </a:spcAft>
              <a:buClr>
                <a:schemeClr val="lt1"/>
              </a:buClr>
              <a:buSzPts val="800"/>
              <a:buChar char="■"/>
              <a:defRPr sz="800">
                <a:solidFill>
                  <a:schemeClr val="lt1"/>
                </a:solidFill>
              </a:defRPr>
            </a:lvl6pPr>
            <a:lvl7pPr marL="3200400" lvl="6" indent="-279400">
              <a:spcBef>
                <a:spcPts val="0"/>
              </a:spcBef>
              <a:spcAft>
                <a:spcPts val="0"/>
              </a:spcAft>
              <a:buClr>
                <a:schemeClr val="lt1"/>
              </a:buClr>
              <a:buSzPts val="800"/>
              <a:buChar char="●"/>
              <a:defRPr sz="800">
                <a:solidFill>
                  <a:schemeClr val="lt1"/>
                </a:solidFill>
              </a:defRPr>
            </a:lvl7pPr>
            <a:lvl8pPr marL="3657600" lvl="7" indent="-279400">
              <a:spcBef>
                <a:spcPts val="0"/>
              </a:spcBef>
              <a:spcAft>
                <a:spcPts val="0"/>
              </a:spcAft>
              <a:buClr>
                <a:schemeClr val="lt1"/>
              </a:buClr>
              <a:buSzPts val="800"/>
              <a:buChar char="○"/>
              <a:defRPr sz="800">
                <a:solidFill>
                  <a:schemeClr val="lt1"/>
                </a:solidFill>
              </a:defRPr>
            </a:lvl8pPr>
            <a:lvl9pPr marL="4114800" lvl="8" indent="-279400">
              <a:spcBef>
                <a:spcPts val="0"/>
              </a:spcBef>
              <a:spcAft>
                <a:spcPts val="0"/>
              </a:spcAft>
              <a:buClr>
                <a:schemeClr val="lt1"/>
              </a:buClr>
              <a:buSzPts val="800"/>
              <a:buChar char="■"/>
              <a:defRPr sz="800">
                <a:solidFill>
                  <a:schemeClr val="lt1"/>
                </a:solidFill>
              </a:defRPr>
            </a:lvl9pPr>
          </a:lstStyle>
          <a:p>
            <a:endParaRPr/>
          </a:p>
        </p:txBody>
      </p:sp>
      <p:sp>
        <p:nvSpPr>
          <p:cNvPr id="156" name="Google Shape;156;p26"/>
          <p:cNvSpPr txBox="1">
            <a:spLocks noGrp="1"/>
          </p:cNvSpPr>
          <p:nvPr>
            <p:ph type="body" idx="3"/>
          </p:nvPr>
        </p:nvSpPr>
        <p:spPr>
          <a:xfrm>
            <a:off x="7087526" y="196725"/>
            <a:ext cx="1933500" cy="209100"/>
          </a:xfrm>
          <a:prstGeom prst="rect">
            <a:avLst/>
          </a:prstGeom>
        </p:spPr>
        <p:txBody>
          <a:bodyPr spcFirstLastPara="1" wrap="square" lIns="91425" tIns="91425" rIns="91425" bIns="91425" anchor="ctr" anchorCtr="0">
            <a:noAutofit/>
          </a:bodyPr>
          <a:lstStyle>
            <a:lvl1pPr marL="457200" lvl="0" indent="-279400" algn="r">
              <a:spcBef>
                <a:spcPts val="0"/>
              </a:spcBef>
              <a:spcAft>
                <a:spcPts val="0"/>
              </a:spcAft>
              <a:buClr>
                <a:schemeClr val="lt1"/>
              </a:buClr>
              <a:buSzPts val="800"/>
              <a:buChar char="●"/>
              <a:defRPr sz="800">
                <a:solidFill>
                  <a:schemeClr val="lt1"/>
                </a:solidFill>
              </a:defRPr>
            </a:lvl1pPr>
            <a:lvl2pPr marL="914400" lvl="1" indent="-279400" algn="r">
              <a:spcBef>
                <a:spcPts val="0"/>
              </a:spcBef>
              <a:spcAft>
                <a:spcPts val="0"/>
              </a:spcAft>
              <a:buClr>
                <a:schemeClr val="lt1"/>
              </a:buClr>
              <a:buSzPts val="800"/>
              <a:buChar char="○"/>
              <a:defRPr>
                <a:solidFill>
                  <a:schemeClr val="lt1"/>
                </a:solidFill>
              </a:defRPr>
            </a:lvl2pPr>
            <a:lvl3pPr marL="1371600" lvl="2" indent="-279400" algn="r">
              <a:spcBef>
                <a:spcPts val="0"/>
              </a:spcBef>
              <a:spcAft>
                <a:spcPts val="0"/>
              </a:spcAft>
              <a:buClr>
                <a:schemeClr val="lt1"/>
              </a:buClr>
              <a:buSzPts val="800"/>
              <a:buChar char="■"/>
              <a:defRPr sz="800">
                <a:solidFill>
                  <a:schemeClr val="lt1"/>
                </a:solidFill>
              </a:defRPr>
            </a:lvl3pPr>
            <a:lvl4pPr marL="1828800" lvl="3" indent="-279400" algn="r">
              <a:spcBef>
                <a:spcPts val="0"/>
              </a:spcBef>
              <a:spcAft>
                <a:spcPts val="0"/>
              </a:spcAft>
              <a:buClr>
                <a:schemeClr val="lt1"/>
              </a:buClr>
              <a:buSzPts val="800"/>
              <a:buChar char="●"/>
              <a:defRPr sz="800">
                <a:solidFill>
                  <a:schemeClr val="lt1"/>
                </a:solidFill>
              </a:defRPr>
            </a:lvl4pPr>
            <a:lvl5pPr marL="2286000" lvl="4" indent="-279400" algn="r">
              <a:spcBef>
                <a:spcPts val="0"/>
              </a:spcBef>
              <a:spcAft>
                <a:spcPts val="0"/>
              </a:spcAft>
              <a:buClr>
                <a:schemeClr val="lt1"/>
              </a:buClr>
              <a:buSzPts val="800"/>
              <a:buChar char="○"/>
              <a:defRPr sz="800">
                <a:solidFill>
                  <a:schemeClr val="lt1"/>
                </a:solidFill>
              </a:defRPr>
            </a:lvl5pPr>
            <a:lvl6pPr marL="2743200" lvl="5" indent="-279400" algn="r">
              <a:spcBef>
                <a:spcPts val="0"/>
              </a:spcBef>
              <a:spcAft>
                <a:spcPts val="0"/>
              </a:spcAft>
              <a:buClr>
                <a:schemeClr val="lt1"/>
              </a:buClr>
              <a:buSzPts val="800"/>
              <a:buChar char="■"/>
              <a:defRPr sz="800">
                <a:solidFill>
                  <a:schemeClr val="lt1"/>
                </a:solidFill>
              </a:defRPr>
            </a:lvl6pPr>
            <a:lvl7pPr marL="3200400" lvl="6" indent="-279400" algn="r">
              <a:spcBef>
                <a:spcPts val="0"/>
              </a:spcBef>
              <a:spcAft>
                <a:spcPts val="0"/>
              </a:spcAft>
              <a:buClr>
                <a:schemeClr val="lt1"/>
              </a:buClr>
              <a:buSzPts val="800"/>
              <a:buChar char="●"/>
              <a:defRPr sz="800">
                <a:solidFill>
                  <a:schemeClr val="lt1"/>
                </a:solidFill>
              </a:defRPr>
            </a:lvl7pPr>
            <a:lvl8pPr marL="3657600" lvl="7" indent="-279400" algn="r">
              <a:spcBef>
                <a:spcPts val="0"/>
              </a:spcBef>
              <a:spcAft>
                <a:spcPts val="0"/>
              </a:spcAft>
              <a:buClr>
                <a:schemeClr val="lt1"/>
              </a:buClr>
              <a:buSzPts val="800"/>
              <a:buChar char="○"/>
              <a:defRPr sz="800">
                <a:solidFill>
                  <a:schemeClr val="lt1"/>
                </a:solidFill>
              </a:defRPr>
            </a:lvl8pPr>
            <a:lvl9pPr marL="4114800" lvl="8" indent="-279400" algn="r">
              <a:spcBef>
                <a:spcPts val="0"/>
              </a:spcBef>
              <a:spcAft>
                <a:spcPts val="0"/>
              </a:spcAft>
              <a:buClr>
                <a:schemeClr val="lt1"/>
              </a:buClr>
              <a:buSzPts val="800"/>
              <a:buChar char="■"/>
              <a:defRPr sz="800">
                <a:solidFill>
                  <a:schemeClr val="lt1"/>
                </a:solidFill>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body and image 1" type="twoColTx">
  <p:cSld name="TITLE_AND_TWO_COLUMNS">
    <p:spTree>
      <p:nvGrpSpPr>
        <p:cNvPr id="1" name="Shape 157"/>
        <p:cNvGrpSpPr/>
        <p:nvPr/>
      </p:nvGrpSpPr>
      <p:grpSpPr>
        <a:xfrm>
          <a:off x="0" y="0"/>
          <a:ext cx="0" cy="0"/>
          <a:chOff x="0" y="0"/>
          <a:chExt cx="0" cy="0"/>
        </a:xfrm>
      </p:grpSpPr>
      <p:sp>
        <p:nvSpPr>
          <p:cNvPr id="158" name="Google Shape;158;p27"/>
          <p:cNvSpPr txBox="1">
            <a:spLocks noGrp="1"/>
          </p:cNvSpPr>
          <p:nvPr>
            <p:ph type="title"/>
          </p:nvPr>
        </p:nvSpPr>
        <p:spPr>
          <a:xfrm>
            <a:off x="197375" y="1052750"/>
            <a:ext cx="3151800" cy="1632900"/>
          </a:xfrm>
          <a:prstGeom prst="rect">
            <a:avLst/>
          </a:prstGeom>
        </p:spPr>
        <p:txBody>
          <a:bodyPr spcFirstLastPara="1" wrap="square" lIns="91425" tIns="91425" rIns="91425" bIns="91425" anchor="b" anchorCtr="0">
            <a:noAutofit/>
          </a:bodyPr>
          <a:lstStyle>
            <a:lvl1pPr lvl="0">
              <a:spcBef>
                <a:spcPts val="0"/>
              </a:spcBef>
              <a:spcAft>
                <a:spcPts val="0"/>
              </a:spcAft>
              <a:buSzPts val="3450"/>
              <a:buNone/>
              <a:defRPr/>
            </a:lvl1pPr>
            <a:lvl2pPr lvl="1">
              <a:spcBef>
                <a:spcPts val="0"/>
              </a:spcBef>
              <a:spcAft>
                <a:spcPts val="0"/>
              </a:spcAft>
              <a:buSzPts val="3450"/>
              <a:buNone/>
              <a:defRPr/>
            </a:lvl2pPr>
            <a:lvl3pPr lvl="2">
              <a:spcBef>
                <a:spcPts val="0"/>
              </a:spcBef>
              <a:spcAft>
                <a:spcPts val="0"/>
              </a:spcAft>
              <a:buSzPts val="3450"/>
              <a:buNone/>
              <a:defRPr/>
            </a:lvl3pPr>
            <a:lvl4pPr lvl="3">
              <a:spcBef>
                <a:spcPts val="0"/>
              </a:spcBef>
              <a:spcAft>
                <a:spcPts val="0"/>
              </a:spcAft>
              <a:buSzPts val="3450"/>
              <a:buNone/>
              <a:defRPr/>
            </a:lvl4pPr>
            <a:lvl5pPr lvl="4">
              <a:spcBef>
                <a:spcPts val="0"/>
              </a:spcBef>
              <a:spcAft>
                <a:spcPts val="0"/>
              </a:spcAft>
              <a:buSzPts val="3450"/>
              <a:buNone/>
              <a:defRPr/>
            </a:lvl5pPr>
            <a:lvl6pPr lvl="5">
              <a:spcBef>
                <a:spcPts val="0"/>
              </a:spcBef>
              <a:spcAft>
                <a:spcPts val="0"/>
              </a:spcAft>
              <a:buSzPts val="3450"/>
              <a:buNone/>
              <a:defRPr/>
            </a:lvl6pPr>
            <a:lvl7pPr lvl="6">
              <a:spcBef>
                <a:spcPts val="0"/>
              </a:spcBef>
              <a:spcAft>
                <a:spcPts val="0"/>
              </a:spcAft>
              <a:buSzPts val="3450"/>
              <a:buNone/>
              <a:defRPr/>
            </a:lvl7pPr>
            <a:lvl8pPr lvl="7">
              <a:spcBef>
                <a:spcPts val="0"/>
              </a:spcBef>
              <a:spcAft>
                <a:spcPts val="0"/>
              </a:spcAft>
              <a:buSzPts val="3450"/>
              <a:buNone/>
              <a:defRPr/>
            </a:lvl8pPr>
            <a:lvl9pPr lvl="8">
              <a:spcBef>
                <a:spcPts val="0"/>
              </a:spcBef>
              <a:spcAft>
                <a:spcPts val="0"/>
              </a:spcAft>
              <a:buSzPts val="3450"/>
              <a:buNone/>
              <a:defRPr/>
            </a:lvl9pPr>
          </a:lstStyle>
          <a:p>
            <a:endParaRPr/>
          </a:p>
        </p:txBody>
      </p:sp>
      <p:sp>
        <p:nvSpPr>
          <p:cNvPr id="159" name="Google Shape;159;p27"/>
          <p:cNvSpPr txBox="1">
            <a:spLocks noGrp="1"/>
          </p:cNvSpPr>
          <p:nvPr>
            <p:ph type="body" idx="1"/>
          </p:nvPr>
        </p:nvSpPr>
        <p:spPr>
          <a:xfrm>
            <a:off x="197375" y="2685650"/>
            <a:ext cx="3151800" cy="1822500"/>
          </a:xfrm>
          <a:prstGeom prst="rect">
            <a:avLst/>
          </a:prstGeom>
        </p:spPr>
        <p:txBody>
          <a:bodyPr spcFirstLastPara="1" wrap="square" lIns="91425" tIns="91425" rIns="91425" bIns="91425" anchor="t" anchorCtr="0">
            <a:noAutofit/>
          </a:bodyPr>
          <a:lstStyle>
            <a:lvl1pPr marL="457200" lvl="0" indent="-292100">
              <a:lnSpc>
                <a:spcPct val="100000"/>
              </a:lnSpc>
              <a:spcBef>
                <a:spcPts val="0"/>
              </a:spcBef>
              <a:spcAft>
                <a:spcPts val="0"/>
              </a:spcAft>
              <a:buClr>
                <a:schemeClr val="dk1"/>
              </a:buClr>
              <a:buSzPts val="1000"/>
              <a:buChar char="●"/>
              <a:defRPr>
                <a:solidFill>
                  <a:schemeClr val="dk1"/>
                </a:solidFill>
              </a:defRPr>
            </a:lvl1pPr>
            <a:lvl2pPr marL="914400" lvl="1" indent="-292100">
              <a:lnSpc>
                <a:spcPct val="100000"/>
              </a:lnSpc>
              <a:spcBef>
                <a:spcPts val="0"/>
              </a:spcBef>
              <a:spcAft>
                <a:spcPts val="0"/>
              </a:spcAft>
              <a:buClr>
                <a:schemeClr val="dk1"/>
              </a:buClr>
              <a:buSzPts val="1000"/>
              <a:buChar char="○"/>
              <a:defRPr sz="1000">
                <a:solidFill>
                  <a:schemeClr val="dk1"/>
                </a:solidFill>
              </a:defRPr>
            </a:lvl2pPr>
            <a:lvl3pPr marL="1371600" lvl="2" indent="-292100">
              <a:lnSpc>
                <a:spcPct val="100000"/>
              </a:lnSpc>
              <a:spcBef>
                <a:spcPts val="0"/>
              </a:spcBef>
              <a:spcAft>
                <a:spcPts val="0"/>
              </a:spcAft>
              <a:buClr>
                <a:schemeClr val="dk1"/>
              </a:buClr>
              <a:buSzPts val="1000"/>
              <a:buChar char="■"/>
              <a:defRPr>
                <a:solidFill>
                  <a:schemeClr val="dk1"/>
                </a:solidFill>
              </a:defRPr>
            </a:lvl3pPr>
            <a:lvl4pPr marL="1828800" lvl="3" indent="-292100">
              <a:lnSpc>
                <a:spcPct val="100000"/>
              </a:lnSpc>
              <a:spcBef>
                <a:spcPts val="0"/>
              </a:spcBef>
              <a:spcAft>
                <a:spcPts val="0"/>
              </a:spcAft>
              <a:buClr>
                <a:schemeClr val="dk1"/>
              </a:buClr>
              <a:buSzPts val="1000"/>
              <a:buChar char="●"/>
              <a:defRPr>
                <a:solidFill>
                  <a:schemeClr val="dk1"/>
                </a:solidFill>
              </a:defRPr>
            </a:lvl4pPr>
            <a:lvl5pPr marL="2286000" lvl="4" indent="-292100">
              <a:lnSpc>
                <a:spcPct val="100000"/>
              </a:lnSpc>
              <a:spcBef>
                <a:spcPts val="0"/>
              </a:spcBef>
              <a:spcAft>
                <a:spcPts val="0"/>
              </a:spcAft>
              <a:buClr>
                <a:schemeClr val="dk1"/>
              </a:buClr>
              <a:buSzPts val="1000"/>
              <a:buChar char="○"/>
              <a:defRPr>
                <a:solidFill>
                  <a:schemeClr val="dk1"/>
                </a:solidFill>
              </a:defRPr>
            </a:lvl5pPr>
            <a:lvl6pPr marL="2743200" lvl="5" indent="-292100">
              <a:lnSpc>
                <a:spcPct val="100000"/>
              </a:lnSpc>
              <a:spcBef>
                <a:spcPts val="0"/>
              </a:spcBef>
              <a:spcAft>
                <a:spcPts val="0"/>
              </a:spcAft>
              <a:buClr>
                <a:schemeClr val="dk1"/>
              </a:buClr>
              <a:buSzPts val="1000"/>
              <a:buChar char="■"/>
              <a:defRPr>
                <a:solidFill>
                  <a:schemeClr val="dk1"/>
                </a:solidFill>
              </a:defRPr>
            </a:lvl6pPr>
            <a:lvl7pPr marL="3200400" lvl="6" indent="-292100">
              <a:lnSpc>
                <a:spcPct val="100000"/>
              </a:lnSpc>
              <a:spcBef>
                <a:spcPts val="0"/>
              </a:spcBef>
              <a:spcAft>
                <a:spcPts val="0"/>
              </a:spcAft>
              <a:buClr>
                <a:schemeClr val="dk1"/>
              </a:buClr>
              <a:buSzPts val="1000"/>
              <a:buChar char="●"/>
              <a:defRPr>
                <a:solidFill>
                  <a:schemeClr val="dk1"/>
                </a:solidFill>
              </a:defRPr>
            </a:lvl7pPr>
            <a:lvl8pPr marL="3657600" lvl="7" indent="-292100">
              <a:lnSpc>
                <a:spcPct val="100000"/>
              </a:lnSpc>
              <a:spcBef>
                <a:spcPts val="0"/>
              </a:spcBef>
              <a:spcAft>
                <a:spcPts val="0"/>
              </a:spcAft>
              <a:buClr>
                <a:schemeClr val="dk1"/>
              </a:buClr>
              <a:buSzPts val="1000"/>
              <a:buChar char="○"/>
              <a:defRPr>
                <a:solidFill>
                  <a:schemeClr val="dk1"/>
                </a:solidFill>
              </a:defRPr>
            </a:lvl8pPr>
            <a:lvl9pPr marL="4114800" lvl="8" indent="-292100">
              <a:lnSpc>
                <a:spcPct val="100000"/>
              </a:lnSpc>
              <a:spcBef>
                <a:spcPts val="0"/>
              </a:spcBef>
              <a:spcAft>
                <a:spcPts val="0"/>
              </a:spcAft>
              <a:buClr>
                <a:schemeClr val="dk1"/>
              </a:buClr>
              <a:buSzPts val="1000"/>
              <a:buChar char="■"/>
              <a:defRPr>
                <a:solidFill>
                  <a:schemeClr val="dk1"/>
                </a:solidFill>
              </a:defRPr>
            </a:lvl9pPr>
          </a:lstStyle>
          <a:p>
            <a:endParaRPr/>
          </a:p>
        </p:txBody>
      </p:sp>
      <p:sp>
        <p:nvSpPr>
          <p:cNvPr id="160" name="Google Shape;160;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61" name="Google Shape;161;p27"/>
          <p:cNvSpPr>
            <a:spLocks noGrp="1"/>
          </p:cNvSpPr>
          <p:nvPr>
            <p:ph type="pic" idx="2"/>
          </p:nvPr>
        </p:nvSpPr>
        <p:spPr>
          <a:xfrm>
            <a:off x="3726325" y="669925"/>
            <a:ext cx="5220900" cy="4276800"/>
          </a:xfrm>
          <a:prstGeom prst="round2DiagRect">
            <a:avLst>
              <a:gd name="adj1" fmla="val 16667"/>
              <a:gd name="adj2" fmla="val 0"/>
            </a:avLst>
          </a:prstGeom>
          <a:noFill/>
          <a:ln>
            <a:noFill/>
          </a:ln>
        </p:spPr>
      </p:sp>
      <p:sp>
        <p:nvSpPr>
          <p:cNvPr id="162" name="Google Shape;162;p27"/>
          <p:cNvSpPr txBox="1">
            <a:spLocks noGrp="1"/>
          </p:cNvSpPr>
          <p:nvPr>
            <p:ph type="body" idx="3"/>
          </p:nvPr>
        </p:nvSpPr>
        <p:spPr>
          <a:xfrm>
            <a:off x="196951" y="196725"/>
            <a:ext cx="1860600" cy="209100"/>
          </a:xfrm>
          <a:prstGeom prst="rect">
            <a:avLst/>
          </a:prstGeom>
        </p:spPr>
        <p:txBody>
          <a:bodyPr spcFirstLastPara="1" wrap="square" lIns="91425" tIns="91425" rIns="91425" bIns="91425" anchor="ctr" anchorCtr="0">
            <a:noAutofit/>
          </a:bodyPr>
          <a:lstStyle>
            <a:lvl1pPr marL="457200" lvl="0" indent="-279400">
              <a:spcBef>
                <a:spcPts val="0"/>
              </a:spcBef>
              <a:spcAft>
                <a:spcPts val="0"/>
              </a:spcAft>
              <a:buClr>
                <a:schemeClr val="dk1"/>
              </a:buClr>
              <a:buSzPts val="800"/>
              <a:buChar char="●"/>
              <a:defRPr sz="800">
                <a:solidFill>
                  <a:schemeClr val="dk1"/>
                </a:solidFill>
              </a:defRPr>
            </a:lvl1pPr>
            <a:lvl2pPr marL="914400" lvl="1" indent="-279400">
              <a:spcBef>
                <a:spcPts val="0"/>
              </a:spcBef>
              <a:spcAft>
                <a:spcPts val="0"/>
              </a:spcAft>
              <a:buClr>
                <a:schemeClr val="dk1"/>
              </a:buClr>
              <a:buSzPts val="800"/>
              <a:buChar char="○"/>
              <a:defRPr>
                <a:solidFill>
                  <a:schemeClr val="dk1"/>
                </a:solidFill>
              </a:defRPr>
            </a:lvl2pPr>
            <a:lvl3pPr marL="1371600" lvl="2" indent="-279400">
              <a:spcBef>
                <a:spcPts val="0"/>
              </a:spcBef>
              <a:spcAft>
                <a:spcPts val="0"/>
              </a:spcAft>
              <a:buClr>
                <a:schemeClr val="dk1"/>
              </a:buClr>
              <a:buSzPts val="800"/>
              <a:buChar char="■"/>
              <a:defRPr sz="800">
                <a:solidFill>
                  <a:schemeClr val="dk1"/>
                </a:solidFill>
              </a:defRPr>
            </a:lvl3pPr>
            <a:lvl4pPr marL="1828800" lvl="3" indent="-279400">
              <a:spcBef>
                <a:spcPts val="0"/>
              </a:spcBef>
              <a:spcAft>
                <a:spcPts val="0"/>
              </a:spcAft>
              <a:buClr>
                <a:schemeClr val="dk1"/>
              </a:buClr>
              <a:buSzPts val="800"/>
              <a:buChar char="●"/>
              <a:defRPr sz="800">
                <a:solidFill>
                  <a:schemeClr val="dk1"/>
                </a:solidFill>
              </a:defRPr>
            </a:lvl4pPr>
            <a:lvl5pPr marL="2286000" lvl="4" indent="-279400">
              <a:spcBef>
                <a:spcPts val="0"/>
              </a:spcBef>
              <a:spcAft>
                <a:spcPts val="0"/>
              </a:spcAft>
              <a:buClr>
                <a:schemeClr val="dk1"/>
              </a:buClr>
              <a:buSzPts val="800"/>
              <a:buChar char="○"/>
              <a:defRPr sz="800">
                <a:solidFill>
                  <a:schemeClr val="dk1"/>
                </a:solidFill>
              </a:defRPr>
            </a:lvl5pPr>
            <a:lvl6pPr marL="2743200" lvl="5" indent="-279400">
              <a:spcBef>
                <a:spcPts val="0"/>
              </a:spcBef>
              <a:spcAft>
                <a:spcPts val="0"/>
              </a:spcAft>
              <a:buClr>
                <a:schemeClr val="dk1"/>
              </a:buClr>
              <a:buSzPts val="800"/>
              <a:buChar char="■"/>
              <a:defRPr sz="800">
                <a:solidFill>
                  <a:schemeClr val="dk1"/>
                </a:solidFill>
              </a:defRPr>
            </a:lvl6pPr>
            <a:lvl7pPr marL="3200400" lvl="6" indent="-279400">
              <a:spcBef>
                <a:spcPts val="0"/>
              </a:spcBef>
              <a:spcAft>
                <a:spcPts val="0"/>
              </a:spcAft>
              <a:buClr>
                <a:schemeClr val="dk1"/>
              </a:buClr>
              <a:buSzPts val="800"/>
              <a:buChar char="●"/>
              <a:defRPr sz="800">
                <a:solidFill>
                  <a:schemeClr val="dk1"/>
                </a:solidFill>
              </a:defRPr>
            </a:lvl7pPr>
            <a:lvl8pPr marL="3657600" lvl="7" indent="-279400">
              <a:spcBef>
                <a:spcPts val="0"/>
              </a:spcBef>
              <a:spcAft>
                <a:spcPts val="0"/>
              </a:spcAft>
              <a:buClr>
                <a:schemeClr val="dk1"/>
              </a:buClr>
              <a:buSzPts val="800"/>
              <a:buChar char="○"/>
              <a:defRPr sz="800">
                <a:solidFill>
                  <a:schemeClr val="dk1"/>
                </a:solidFill>
              </a:defRPr>
            </a:lvl8pPr>
            <a:lvl9pPr marL="4114800" lvl="8" indent="-279400">
              <a:spcBef>
                <a:spcPts val="0"/>
              </a:spcBef>
              <a:spcAft>
                <a:spcPts val="0"/>
              </a:spcAft>
              <a:buClr>
                <a:schemeClr val="dk1"/>
              </a:buClr>
              <a:buSzPts val="800"/>
              <a:buChar char="■"/>
              <a:defRPr sz="800">
                <a:solidFill>
                  <a:schemeClr val="dk1"/>
                </a:solidFill>
              </a:defRPr>
            </a:lvl9pPr>
          </a:lstStyle>
          <a:p>
            <a:endParaRPr/>
          </a:p>
        </p:txBody>
      </p:sp>
      <p:sp>
        <p:nvSpPr>
          <p:cNvPr id="163" name="Google Shape;163;p27"/>
          <p:cNvSpPr txBox="1">
            <a:spLocks noGrp="1"/>
          </p:cNvSpPr>
          <p:nvPr>
            <p:ph type="body" idx="4"/>
          </p:nvPr>
        </p:nvSpPr>
        <p:spPr>
          <a:xfrm>
            <a:off x="7087526" y="196725"/>
            <a:ext cx="1933500" cy="209100"/>
          </a:xfrm>
          <a:prstGeom prst="rect">
            <a:avLst/>
          </a:prstGeom>
        </p:spPr>
        <p:txBody>
          <a:bodyPr spcFirstLastPara="1" wrap="square" lIns="91425" tIns="91425" rIns="91425" bIns="91425" anchor="ctr" anchorCtr="0">
            <a:noAutofit/>
          </a:bodyPr>
          <a:lstStyle>
            <a:lvl1pPr marL="457200" lvl="0" indent="-279400" algn="r">
              <a:spcBef>
                <a:spcPts val="0"/>
              </a:spcBef>
              <a:spcAft>
                <a:spcPts val="0"/>
              </a:spcAft>
              <a:buClr>
                <a:schemeClr val="dk1"/>
              </a:buClr>
              <a:buSzPts val="800"/>
              <a:buChar char="●"/>
              <a:defRPr sz="800">
                <a:solidFill>
                  <a:schemeClr val="dk1"/>
                </a:solidFill>
              </a:defRPr>
            </a:lvl1pPr>
            <a:lvl2pPr marL="914400" lvl="1" indent="-279400" algn="r">
              <a:spcBef>
                <a:spcPts val="0"/>
              </a:spcBef>
              <a:spcAft>
                <a:spcPts val="0"/>
              </a:spcAft>
              <a:buClr>
                <a:schemeClr val="dk1"/>
              </a:buClr>
              <a:buSzPts val="800"/>
              <a:buChar char="○"/>
              <a:defRPr>
                <a:solidFill>
                  <a:schemeClr val="dk1"/>
                </a:solidFill>
              </a:defRPr>
            </a:lvl2pPr>
            <a:lvl3pPr marL="1371600" lvl="2" indent="-279400" algn="r">
              <a:spcBef>
                <a:spcPts val="0"/>
              </a:spcBef>
              <a:spcAft>
                <a:spcPts val="0"/>
              </a:spcAft>
              <a:buClr>
                <a:schemeClr val="dk1"/>
              </a:buClr>
              <a:buSzPts val="800"/>
              <a:buChar char="■"/>
              <a:defRPr sz="800">
                <a:solidFill>
                  <a:schemeClr val="dk1"/>
                </a:solidFill>
              </a:defRPr>
            </a:lvl3pPr>
            <a:lvl4pPr marL="1828800" lvl="3" indent="-279400" algn="r">
              <a:spcBef>
                <a:spcPts val="0"/>
              </a:spcBef>
              <a:spcAft>
                <a:spcPts val="0"/>
              </a:spcAft>
              <a:buClr>
                <a:schemeClr val="dk1"/>
              </a:buClr>
              <a:buSzPts val="800"/>
              <a:buChar char="●"/>
              <a:defRPr sz="800">
                <a:solidFill>
                  <a:schemeClr val="dk1"/>
                </a:solidFill>
              </a:defRPr>
            </a:lvl4pPr>
            <a:lvl5pPr marL="2286000" lvl="4" indent="-279400" algn="r">
              <a:spcBef>
                <a:spcPts val="0"/>
              </a:spcBef>
              <a:spcAft>
                <a:spcPts val="0"/>
              </a:spcAft>
              <a:buClr>
                <a:schemeClr val="dk1"/>
              </a:buClr>
              <a:buSzPts val="800"/>
              <a:buChar char="○"/>
              <a:defRPr sz="800">
                <a:solidFill>
                  <a:schemeClr val="dk1"/>
                </a:solidFill>
              </a:defRPr>
            </a:lvl5pPr>
            <a:lvl6pPr marL="2743200" lvl="5" indent="-279400" algn="r">
              <a:spcBef>
                <a:spcPts val="0"/>
              </a:spcBef>
              <a:spcAft>
                <a:spcPts val="0"/>
              </a:spcAft>
              <a:buClr>
                <a:schemeClr val="dk1"/>
              </a:buClr>
              <a:buSzPts val="800"/>
              <a:buChar char="■"/>
              <a:defRPr sz="800">
                <a:solidFill>
                  <a:schemeClr val="dk1"/>
                </a:solidFill>
              </a:defRPr>
            </a:lvl6pPr>
            <a:lvl7pPr marL="3200400" lvl="6" indent="-279400" algn="r">
              <a:spcBef>
                <a:spcPts val="0"/>
              </a:spcBef>
              <a:spcAft>
                <a:spcPts val="0"/>
              </a:spcAft>
              <a:buClr>
                <a:schemeClr val="dk1"/>
              </a:buClr>
              <a:buSzPts val="800"/>
              <a:buChar char="●"/>
              <a:defRPr sz="800">
                <a:solidFill>
                  <a:schemeClr val="dk1"/>
                </a:solidFill>
              </a:defRPr>
            </a:lvl7pPr>
            <a:lvl8pPr marL="3657600" lvl="7" indent="-279400" algn="r">
              <a:spcBef>
                <a:spcPts val="0"/>
              </a:spcBef>
              <a:spcAft>
                <a:spcPts val="0"/>
              </a:spcAft>
              <a:buClr>
                <a:schemeClr val="dk1"/>
              </a:buClr>
              <a:buSzPts val="800"/>
              <a:buChar char="○"/>
              <a:defRPr sz="800">
                <a:solidFill>
                  <a:schemeClr val="dk1"/>
                </a:solidFill>
              </a:defRPr>
            </a:lvl8pPr>
            <a:lvl9pPr marL="4114800" lvl="8" indent="-279400" algn="r">
              <a:spcBef>
                <a:spcPts val="0"/>
              </a:spcBef>
              <a:spcAft>
                <a:spcPts val="0"/>
              </a:spcAft>
              <a:buClr>
                <a:schemeClr val="dk1"/>
              </a:buClr>
              <a:buSzPts val="800"/>
              <a:buChar char="■"/>
              <a:defRPr sz="800">
                <a:solidFill>
                  <a:schemeClr val="dk1"/>
                </a:solidFill>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body and image 2">
  <p:cSld name="TITLE_AND_TWO_COLUMNS_1">
    <p:bg>
      <p:bgPr>
        <a:solidFill>
          <a:schemeClr val="dk1"/>
        </a:solidFill>
        <a:effectLst/>
      </p:bgPr>
    </p:bg>
    <p:spTree>
      <p:nvGrpSpPr>
        <p:cNvPr id="1" name="Shape 164"/>
        <p:cNvGrpSpPr/>
        <p:nvPr/>
      </p:nvGrpSpPr>
      <p:grpSpPr>
        <a:xfrm>
          <a:off x="0" y="0"/>
          <a:ext cx="0" cy="0"/>
          <a:chOff x="0" y="0"/>
          <a:chExt cx="0" cy="0"/>
        </a:xfrm>
      </p:grpSpPr>
      <p:sp>
        <p:nvSpPr>
          <p:cNvPr id="165" name="Google Shape;165;p28"/>
          <p:cNvSpPr txBox="1">
            <a:spLocks noGrp="1"/>
          </p:cNvSpPr>
          <p:nvPr>
            <p:ph type="title"/>
          </p:nvPr>
        </p:nvSpPr>
        <p:spPr>
          <a:xfrm>
            <a:off x="197375" y="1052750"/>
            <a:ext cx="3151800" cy="1632900"/>
          </a:xfrm>
          <a:prstGeom prst="rect">
            <a:avLst/>
          </a:prstGeom>
        </p:spPr>
        <p:txBody>
          <a:bodyPr spcFirstLastPara="1" wrap="square" lIns="91425" tIns="91425" rIns="91425" bIns="91425" anchor="b" anchorCtr="0">
            <a:noAutofit/>
          </a:bodyPr>
          <a:lstStyle>
            <a:lvl1pPr lvl="0">
              <a:spcBef>
                <a:spcPts val="0"/>
              </a:spcBef>
              <a:spcAft>
                <a:spcPts val="0"/>
              </a:spcAft>
              <a:buClr>
                <a:schemeClr val="lt1"/>
              </a:buClr>
              <a:buSzPts val="3450"/>
              <a:buNone/>
              <a:defRPr>
                <a:solidFill>
                  <a:schemeClr val="lt1"/>
                </a:solidFill>
              </a:defRPr>
            </a:lvl1pPr>
            <a:lvl2pPr lvl="1">
              <a:spcBef>
                <a:spcPts val="0"/>
              </a:spcBef>
              <a:spcAft>
                <a:spcPts val="0"/>
              </a:spcAft>
              <a:buClr>
                <a:schemeClr val="lt1"/>
              </a:buClr>
              <a:buSzPts val="3450"/>
              <a:buNone/>
              <a:defRPr>
                <a:solidFill>
                  <a:schemeClr val="lt1"/>
                </a:solidFill>
              </a:defRPr>
            </a:lvl2pPr>
            <a:lvl3pPr lvl="2">
              <a:spcBef>
                <a:spcPts val="0"/>
              </a:spcBef>
              <a:spcAft>
                <a:spcPts val="0"/>
              </a:spcAft>
              <a:buClr>
                <a:schemeClr val="lt1"/>
              </a:buClr>
              <a:buSzPts val="3450"/>
              <a:buNone/>
              <a:defRPr>
                <a:solidFill>
                  <a:schemeClr val="lt1"/>
                </a:solidFill>
              </a:defRPr>
            </a:lvl3pPr>
            <a:lvl4pPr lvl="3">
              <a:spcBef>
                <a:spcPts val="0"/>
              </a:spcBef>
              <a:spcAft>
                <a:spcPts val="0"/>
              </a:spcAft>
              <a:buClr>
                <a:schemeClr val="lt1"/>
              </a:buClr>
              <a:buSzPts val="3450"/>
              <a:buNone/>
              <a:defRPr>
                <a:solidFill>
                  <a:schemeClr val="lt1"/>
                </a:solidFill>
              </a:defRPr>
            </a:lvl4pPr>
            <a:lvl5pPr lvl="4">
              <a:spcBef>
                <a:spcPts val="0"/>
              </a:spcBef>
              <a:spcAft>
                <a:spcPts val="0"/>
              </a:spcAft>
              <a:buClr>
                <a:schemeClr val="lt1"/>
              </a:buClr>
              <a:buSzPts val="3450"/>
              <a:buNone/>
              <a:defRPr>
                <a:solidFill>
                  <a:schemeClr val="lt1"/>
                </a:solidFill>
              </a:defRPr>
            </a:lvl5pPr>
            <a:lvl6pPr lvl="5">
              <a:spcBef>
                <a:spcPts val="0"/>
              </a:spcBef>
              <a:spcAft>
                <a:spcPts val="0"/>
              </a:spcAft>
              <a:buClr>
                <a:schemeClr val="lt1"/>
              </a:buClr>
              <a:buSzPts val="3450"/>
              <a:buNone/>
              <a:defRPr>
                <a:solidFill>
                  <a:schemeClr val="lt1"/>
                </a:solidFill>
              </a:defRPr>
            </a:lvl6pPr>
            <a:lvl7pPr lvl="6">
              <a:spcBef>
                <a:spcPts val="0"/>
              </a:spcBef>
              <a:spcAft>
                <a:spcPts val="0"/>
              </a:spcAft>
              <a:buClr>
                <a:schemeClr val="lt1"/>
              </a:buClr>
              <a:buSzPts val="3450"/>
              <a:buNone/>
              <a:defRPr>
                <a:solidFill>
                  <a:schemeClr val="lt1"/>
                </a:solidFill>
              </a:defRPr>
            </a:lvl7pPr>
            <a:lvl8pPr lvl="7">
              <a:spcBef>
                <a:spcPts val="0"/>
              </a:spcBef>
              <a:spcAft>
                <a:spcPts val="0"/>
              </a:spcAft>
              <a:buClr>
                <a:schemeClr val="lt1"/>
              </a:buClr>
              <a:buSzPts val="3450"/>
              <a:buNone/>
              <a:defRPr>
                <a:solidFill>
                  <a:schemeClr val="lt1"/>
                </a:solidFill>
              </a:defRPr>
            </a:lvl8pPr>
            <a:lvl9pPr lvl="8">
              <a:spcBef>
                <a:spcPts val="0"/>
              </a:spcBef>
              <a:spcAft>
                <a:spcPts val="0"/>
              </a:spcAft>
              <a:buClr>
                <a:schemeClr val="lt1"/>
              </a:buClr>
              <a:buSzPts val="3450"/>
              <a:buNone/>
              <a:defRPr>
                <a:solidFill>
                  <a:schemeClr val="lt1"/>
                </a:solidFill>
              </a:defRPr>
            </a:lvl9pPr>
          </a:lstStyle>
          <a:p>
            <a:endParaRPr/>
          </a:p>
        </p:txBody>
      </p:sp>
      <p:sp>
        <p:nvSpPr>
          <p:cNvPr id="166" name="Google Shape;166;p28"/>
          <p:cNvSpPr txBox="1">
            <a:spLocks noGrp="1"/>
          </p:cNvSpPr>
          <p:nvPr>
            <p:ph type="body" idx="1"/>
          </p:nvPr>
        </p:nvSpPr>
        <p:spPr>
          <a:xfrm>
            <a:off x="197375" y="2685650"/>
            <a:ext cx="3151800" cy="1822500"/>
          </a:xfrm>
          <a:prstGeom prst="rect">
            <a:avLst/>
          </a:prstGeom>
        </p:spPr>
        <p:txBody>
          <a:bodyPr spcFirstLastPara="1" wrap="square" lIns="91425" tIns="91425" rIns="91425" bIns="91425" anchor="t" anchorCtr="0">
            <a:noAutofit/>
          </a:bodyPr>
          <a:lstStyle>
            <a:lvl1pPr marL="457200" lvl="0" indent="-292100">
              <a:lnSpc>
                <a:spcPct val="100000"/>
              </a:lnSpc>
              <a:spcBef>
                <a:spcPts val="0"/>
              </a:spcBef>
              <a:spcAft>
                <a:spcPts val="0"/>
              </a:spcAft>
              <a:buClr>
                <a:schemeClr val="lt1"/>
              </a:buClr>
              <a:buSzPts val="1000"/>
              <a:buChar char="●"/>
              <a:defRPr>
                <a:solidFill>
                  <a:schemeClr val="lt1"/>
                </a:solidFill>
              </a:defRPr>
            </a:lvl1pPr>
            <a:lvl2pPr marL="914400" lvl="1" indent="-292100">
              <a:lnSpc>
                <a:spcPct val="100000"/>
              </a:lnSpc>
              <a:spcBef>
                <a:spcPts val="0"/>
              </a:spcBef>
              <a:spcAft>
                <a:spcPts val="0"/>
              </a:spcAft>
              <a:buClr>
                <a:schemeClr val="lt1"/>
              </a:buClr>
              <a:buSzPts val="1000"/>
              <a:buChar char="○"/>
              <a:defRPr sz="1000">
                <a:solidFill>
                  <a:schemeClr val="lt1"/>
                </a:solidFill>
              </a:defRPr>
            </a:lvl2pPr>
            <a:lvl3pPr marL="1371600" lvl="2" indent="-292100">
              <a:lnSpc>
                <a:spcPct val="100000"/>
              </a:lnSpc>
              <a:spcBef>
                <a:spcPts val="0"/>
              </a:spcBef>
              <a:spcAft>
                <a:spcPts val="0"/>
              </a:spcAft>
              <a:buClr>
                <a:schemeClr val="lt1"/>
              </a:buClr>
              <a:buSzPts val="1000"/>
              <a:buChar char="■"/>
              <a:defRPr>
                <a:solidFill>
                  <a:schemeClr val="lt1"/>
                </a:solidFill>
              </a:defRPr>
            </a:lvl3pPr>
            <a:lvl4pPr marL="1828800" lvl="3" indent="-292100">
              <a:lnSpc>
                <a:spcPct val="100000"/>
              </a:lnSpc>
              <a:spcBef>
                <a:spcPts val="0"/>
              </a:spcBef>
              <a:spcAft>
                <a:spcPts val="0"/>
              </a:spcAft>
              <a:buClr>
                <a:schemeClr val="lt1"/>
              </a:buClr>
              <a:buSzPts val="1000"/>
              <a:buChar char="●"/>
              <a:defRPr>
                <a:solidFill>
                  <a:schemeClr val="lt1"/>
                </a:solidFill>
              </a:defRPr>
            </a:lvl4pPr>
            <a:lvl5pPr marL="2286000" lvl="4" indent="-292100">
              <a:lnSpc>
                <a:spcPct val="100000"/>
              </a:lnSpc>
              <a:spcBef>
                <a:spcPts val="0"/>
              </a:spcBef>
              <a:spcAft>
                <a:spcPts val="0"/>
              </a:spcAft>
              <a:buClr>
                <a:schemeClr val="lt1"/>
              </a:buClr>
              <a:buSzPts val="1000"/>
              <a:buChar char="○"/>
              <a:defRPr>
                <a:solidFill>
                  <a:schemeClr val="lt1"/>
                </a:solidFill>
              </a:defRPr>
            </a:lvl5pPr>
            <a:lvl6pPr marL="2743200" lvl="5" indent="-292100">
              <a:lnSpc>
                <a:spcPct val="100000"/>
              </a:lnSpc>
              <a:spcBef>
                <a:spcPts val="0"/>
              </a:spcBef>
              <a:spcAft>
                <a:spcPts val="0"/>
              </a:spcAft>
              <a:buClr>
                <a:schemeClr val="lt1"/>
              </a:buClr>
              <a:buSzPts val="1000"/>
              <a:buChar char="■"/>
              <a:defRPr>
                <a:solidFill>
                  <a:schemeClr val="lt1"/>
                </a:solidFill>
              </a:defRPr>
            </a:lvl6pPr>
            <a:lvl7pPr marL="3200400" lvl="6" indent="-292100">
              <a:lnSpc>
                <a:spcPct val="100000"/>
              </a:lnSpc>
              <a:spcBef>
                <a:spcPts val="0"/>
              </a:spcBef>
              <a:spcAft>
                <a:spcPts val="0"/>
              </a:spcAft>
              <a:buClr>
                <a:schemeClr val="lt1"/>
              </a:buClr>
              <a:buSzPts val="1000"/>
              <a:buChar char="●"/>
              <a:defRPr>
                <a:solidFill>
                  <a:schemeClr val="lt1"/>
                </a:solidFill>
              </a:defRPr>
            </a:lvl7pPr>
            <a:lvl8pPr marL="3657600" lvl="7" indent="-292100">
              <a:lnSpc>
                <a:spcPct val="100000"/>
              </a:lnSpc>
              <a:spcBef>
                <a:spcPts val="0"/>
              </a:spcBef>
              <a:spcAft>
                <a:spcPts val="0"/>
              </a:spcAft>
              <a:buClr>
                <a:schemeClr val="lt1"/>
              </a:buClr>
              <a:buSzPts val="1000"/>
              <a:buChar char="○"/>
              <a:defRPr>
                <a:solidFill>
                  <a:schemeClr val="lt1"/>
                </a:solidFill>
              </a:defRPr>
            </a:lvl8pPr>
            <a:lvl9pPr marL="4114800" lvl="8" indent="-292100">
              <a:lnSpc>
                <a:spcPct val="100000"/>
              </a:lnSpc>
              <a:spcBef>
                <a:spcPts val="0"/>
              </a:spcBef>
              <a:spcAft>
                <a:spcPts val="0"/>
              </a:spcAft>
              <a:buClr>
                <a:schemeClr val="lt1"/>
              </a:buClr>
              <a:buSzPts val="1000"/>
              <a:buChar char="■"/>
              <a:defRPr>
                <a:solidFill>
                  <a:schemeClr val="lt1"/>
                </a:solidFill>
              </a:defRPr>
            </a:lvl9pPr>
          </a:lstStyle>
          <a:p>
            <a:endParaRPr/>
          </a:p>
        </p:txBody>
      </p:sp>
      <p:sp>
        <p:nvSpPr>
          <p:cNvPr id="167" name="Google Shape;167;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68" name="Google Shape;168;p28"/>
          <p:cNvSpPr>
            <a:spLocks noGrp="1"/>
          </p:cNvSpPr>
          <p:nvPr>
            <p:ph type="pic" idx="2"/>
          </p:nvPr>
        </p:nvSpPr>
        <p:spPr>
          <a:xfrm>
            <a:off x="3726325" y="669925"/>
            <a:ext cx="5220900" cy="4276800"/>
          </a:xfrm>
          <a:prstGeom prst="round2DiagRect">
            <a:avLst>
              <a:gd name="adj1" fmla="val 16667"/>
              <a:gd name="adj2" fmla="val 0"/>
            </a:avLst>
          </a:prstGeom>
          <a:noFill/>
          <a:ln>
            <a:noFill/>
          </a:ln>
        </p:spPr>
      </p:sp>
      <p:sp>
        <p:nvSpPr>
          <p:cNvPr id="169" name="Google Shape;169;p28"/>
          <p:cNvSpPr txBox="1">
            <a:spLocks noGrp="1"/>
          </p:cNvSpPr>
          <p:nvPr>
            <p:ph type="body" idx="3"/>
          </p:nvPr>
        </p:nvSpPr>
        <p:spPr>
          <a:xfrm>
            <a:off x="196951" y="196725"/>
            <a:ext cx="1860300" cy="209100"/>
          </a:xfrm>
          <a:prstGeom prst="rect">
            <a:avLst/>
          </a:prstGeom>
        </p:spPr>
        <p:txBody>
          <a:bodyPr spcFirstLastPara="1" wrap="square" lIns="91425" tIns="91425" rIns="91425" bIns="91425" anchor="ctr" anchorCtr="0">
            <a:noAutofit/>
          </a:bodyPr>
          <a:lstStyle>
            <a:lvl1pPr marL="457200" lvl="0" indent="-279400">
              <a:spcBef>
                <a:spcPts val="0"/>
              </a:spcBef>
              <a:spcAft>
                <a:spcPts val="0"/>
              </a:spcAft>
              <a:buClr>
                <a:schemeClr val="lt1"/>
              </a:buClr>
              <a:buSzPts val="800"/>
              <a:buChar char="●"/>
              <a:defRPr sz="800">
                <a:solidFill>
                  <a:schemeClr val="lt1"/>
                </a:solidFill>
              </a:defRPr>
            </a:lvl1pPr>
            <a:lvl2pPr marL="914400" lvl="1" indent="-279400">
              <a:spcBef>
                <a:spcPts val="0"/>
              </a:spcBef>
              <a:spcAft>
                <a:spcPts val="0"/>
              </a:spcAft>
              <a:buClr>
                <a:schemeClr val="lt1"/>
              </a:buClr>
              <a:buSzPts val="800"/>
              <a:buChar char="○"/>
              <a:defRPr>
                <a:solidFill>
                  <a:schemeClr val="lt1"/>
                </a:solidFill>
              </a:defRPr>
            </a:lvl2pPr>
            <a:lvl3pPr marL="1371600" lvl="2" indent="-279400">
              <a:spcBef>
                <a:spcPts val="0"/>
              </a:spcBef>
              <a:spcAft>
                <a:spcPts val="0"/>
              </a:spcAft>
              <a:buClr>
                <a:schemeClr val="lt1"/>
              </a:buClr>
              <a:buSzPts val="800"/>
              <a:buChar char="■"/>
              <a:defRPr sz="800">
                <a:solidFill>
                  <a:schemeClr val="lt1"/>
                </a:solidFill>
              </a:defRPr>
            </a:lvl3pPr>
            <a:lvl4pPr marL="1828800" lvl="3" indent="-279400">
              <a:spcBef>
                <a:spcPts val="0"/>
              </a:spcBef>
              <a:spcAft>
                <a:spcPts val="0"/>
              </a:spcAft>
              <a:buClr>
                <a:schemeClr val="lt1"/>
              </a:buClr>
              <a:buSzPts val="800"/>
              <a:buChar char="●"/>
              <a:defRPr sz="800">
                <a:solidFill>
                  <a:schemeClr val="lt1"/>
                </a:solidFill>
              </a:defRPr>
            </a:lvl4pPr>
            <a:lvl5pPr marL="2286000" lvl="4" indent="-279400">
              <a:spcBef>
                <a:spcPts val="0"/>
              </a:spcBef>
              <a:spcAft>
                <a:spcPts val="0"/>
              </a:spcAft>
              <a:buClr>
                <a:schemeClr val="lt1"/>
              </a:buClr>
              <a:buSzPts val="800"/>
              <a:buChar char="○"/>
              <a:defRPr sz="800">
                <a:solidFill>
                  <a:schemeClr val="lt1"/>
                </a:solidFill>
              </a:defRPr>
            </a:lvl5pPr>
            <a:lvl6pPr marL="2743200" lvl="5" indent="-279400">
              <a:spcBef>
                <a:spcPts val="0"/>
              </a:spcBef>
              <a:spcAft>
                <a:spcPts val="0"/>
              </a:spcAft>
              <a:buClr>
                <a:schemeClr val="lt1"/>
              </a:buClr>
              <a:buSzPts val="800"/>
              <a:buChar char="■"/>
              <a:defRPr sz="800">
                <a:solidFill>
                  <a:schemeClr val="lt1"/>
                </a:solidFill>
              </a:defRPr>
            </a:lvl6pPr>
            <a:lvl7pPr marL="3200400" lvl="6" indent="-279400">
              <a:spcBef>
                <a:spcPts val="0"/>
              </a:spcBef>
              <a:spcAft>
                <a:spcPts val="0"/>
              </a:spcAft>
              <a:buClr>
                <a:schemeClr val="lt1"/>
              </a:buClr>
              <a:buSzPts val="800"/>
              <a:buChar char="●"/>
              <a:defRPr sz="800">
                <a:solidFill>
                  <a:schemeClr val="lt1"/>
                </a:solidFill>
              </a:defRPr>
            </a:lvl7pPr>
            <a:lvl8pPr marL="3657600" lvl="7" indent="-279400">
              <a:spcBef>
                <a:spcPts val="0"/>
              </a:spcBef>
              <a:spcAft>
                <a:spcPts val="0"/>
              </a:spcAft>
              <a:buClr>
                <a:schemeClr val="lt1"/>
              </a:buClr>
              <a:buSzPts val="800"/>
              <a:buChar char="○"/>
              <a:defRPr sz="800">
                <a:solidFill>
                  <a:schemeClr val="lt1"/>
                </a:solidFill>
              </a:defRPr>
            </a:lvl8pPr>
            <a:lvl9pPr marL="4114800" lvl="8" indent="-279400">
              <a:spcBef>
                <a:spcPts val="0"/>
              </a:spcBef>
              <a:spcAft>
                <a:spcPts val="0"/>
              </a:spcAft>
              <a:buClr>
                <a:schemeClr val="lt1"/>
              </a:buClr>
              <a:buSzPts val="800"/>
              <a:buChar char="■"/>
              <a:defRPr sz="800">
                <a:solidFill>
                  <a:schemeClr val="lt1"/>
                </a:solidFill>
              </a:defRPr>
            </a:lvl9pPr>
          </a:lstStyle>
          <a:p>
            <a:endParaRPr/>
          </a:p>
        </p:txBody>
      </p:sp>
      <p:sp>
        <p:nvSpPr>
          <p:cNvPr id="170" name="Google Shape;170;p28"/>
          <p:cNvSpPr txBox="1">
            <a:spLocks noGrp="1"/>
          </p:cNvSpPr>
          <p:nvPr>
            <p:ph type="body" idx="4"/>
          </p:nvPr>
        </p:nvSpPr>
        <p:spPr>
          <a:xfrm>
            <a:off x="7087526" y="196725"/>
            <a:ext cx="1933500" cy="209100"/>
          </a:xfrm>
          <a:prstGeom prst="rect">
            <a:avLst/>
          </a:prstGeom>
        </p:spPr>
        <p:txBody>
          <a:bodyPr spcFirstLastPara="1" wrap="square" lIns="91425" tIns="91425" rIns="91425" bIns="91425" anchor="ctr" anchorCtr="0">
            <a:noAutofit/>
          </a:bodyPr>
          <a:lstStyle>
            <a:lvl1pPr marL="457200" lvl="0" indent="-279400" algn="r">
              <a:spcBef>
                <a:spcPts val="0"/>
              </a:spcBef>
              <a:spcAft>
                <a:spcPts val="0"/>
              </a:spcAft>
              <a:buClr>
                <a:schemeClr val="lt1"/>
              </a:buClr>
              <a:buSzPts val="800"/>
              <a:buChar char="●"/>
              <a:defRPr sz="800">
                <a:solidFill>
                  <a:schemeClr val="lt1"/>
                </a:solidFill>
              </a:defRPr>
            </a:lvl1pPr>
            <a:lvl2pPr marL="914400" lvl="1" indent="-279400" algn="r">
              <a:spcBef>
                <a:spcPts val="0"/>
              </a:spcBef>
              <a:spcAft>
                <a:spcPts val="0"/>
              </a:spcAft>
              <a:buClr>
                <a:schemeClr val="lt1"/>
              </a:buClr>
              <a:buSzPts val="800"/>
              <a:buChar char="○"/>
              <a:defRPr>
                <a:solidFill>
                  <a:schemeClr val="lt1"/>
                </a:solidFill>
              </a:defRPr>
            </a:lvl2pPr>
            <a:lvl3pPr marL="1371600" lvl="2" indent="-279400" algn="r">
              <a:spcBef>
                <a:spcPts val="0"/>
              </a:spcBef>
              <a:spcAft>
                <a:spcPts val="0"/>
              </a:spcAft>
              <a:buClr>
                <a:schemeClr val="lt1"/>
              </a:buClr>
              <a:buSzPts val="800"/>
              <a:buChar char="■"/>
              <a:defRPr sz="800">
                <a:solidFill>
                  <a:schemeClr val="lt1"/>
                </a:solidFill>
              </a:defRPr>
            </a:lvl3pPr>
            <a:lvl4pPr marL="1828800" lvl="3" indent="-279400" algn="r">
              <a:spcBef>
                <a:spcPts val="0"/>
              </a:spcBef>
              <a:spcAft>
                <a:spcPts val="0"/>
              </a:spcAft>
              <a:buClr>
                <a:schemeClr val="lt1"/>
              </a:buClr>
              <a:buSzPts val="800"/>
              <a:buChar char="●"/>
              <a:defRPr sz="800">
                <a:solidFill>
                  <a:schemeClr val="lt1"/>
                </a:solidFill>
              </a:defRPr>
            </a:lvl4pPr>
            <a:lvl5pPr marL="2286000" lvl="4" indent="-279400" algn="r">
              <a:spcBef>
                <a:spcPts val="0"/>
              </a:spcBef>
              <a:spcAft>
                <a:spcPts val="0"/>
              </a:spcAft>
              <a:buClr>
                <a:schemeClr val="lt1"/>
              </a:buClr>
              <a:buSzPts val="800"/>
              <a:buChar char="○"/>
              <a:defRPr sz="800">
                <a:solidFill>
                  <a:schemeClr val="lt1"/>
                </a:solidFill>
              </a:defRPr>
            </a:lvl5pPr>
            <a:lvl6pPr marL="2743200" lvl="5" indent="-279400" algn="r">
              <a:spcBef>
                <a:spcPts val="0"/>
              </a:spcBef>
              <a:spcAft>
                <a:spcPts val="0"/>
              </a:spcAft>
              <a:buClr>
                <a:schemeClr val="lt1"/>
              </a:buClr>
              <a:buSzPts val="800"/>
              <a:buChar char="■"/>
              <a:defRPr sz="800">
                <a:solidFill>
                  <a:schemeClr val="lt1"/>
                </a:solidFill>
              </a:defRPr>
            </a:lvl6pPr>
            <a:lvl7pPr marL="3200400" lvl="6" indent="-279400" algn="r">
              <a:spcBef>
                <a:spcPts val="0"/>
              </a:spcBef>
              <a:spcAft>
                <a:spcPts val="0"/>
              </a:spcAft>
              <a:buClr>
                <a:schemeClr val="lt1"/>
              </a:buClr>
              <a:buSzPts val="800"/>
              <a:buChar char="●"/>
              <a:defRPr sz="800">
                <a:solidFill>
                  <a:schemeClr val="lt1"/>
                </a:solidFill>
              </a:defRPr>
            </a:lvl7pPr>
            <a:lvl8pPr marL="3657600" lvl="7" indent="-279400" algn="r">
              <a:spcBef>
                <a:spcPts val="0"/>
              </a:spcBef>
              <a:spcAft>
                <a:spcPts val="0"/>
              </a:spcAft>
              <a:buClr>
                <a:schemeClr val="lt1"/>
              </a:buClr>
              <a:buSzPts val="800"/>
              <a:buChar char="○"/>
              <a:defRPr sz="800">
                <a:solidFill>
                  <a:schemeClr val="lt1"/>
                </a:solidFill>
              </a:defRPr>
            </a:lvl8pPr>
            <a:lvl9pPr marL="4114800" lvl="8" indent="-279400" algn="r">
              <a:spcBef>
                <a:spcPts val="0"/>
              </a:spcBef>
              <a:spcAft>
                <a:spcPts val="0"/>
              </a:spcAft>
              <a:buClr>
                <a:schemeClr val="lt1"/>
              </a:buClr>
              <a:buSzPts val="800"/>
              <a:buChar char="■"/>
              <a:defRPr sz="800">
                <a:solidFill>
                  <a:schemeClr val="lt1"/>
                </a:solidFill>
              </a:defRPr>
            </a:lvl9pPr>
          </a:lstStyle>
          <a:p>
            <a:endParaRPr/>
          </a:p>
        </p:txBody>
      </p:sp>
      <p:sp>
        <p:nvSpPr>
          <p:cNvPr id="171" name="Google Shape;171;p28"/>
          <p:cNvSpPr txBox="1">
            <a:spLocks noGrp="1"/>
          </p:cNvSpPr>
          <p:nvPr>
            <p:ph type="sldNum" idx="5"/>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title and chart">
  <p:cSld name="SECTION_TITLE_AND_DESCRIPTION">
    <p:bg>
      <p:bgPr>
        <a:solidFill>
          <a:schemeClr val="lt2"/>
        </a:solidFill>
        <a:effectLst/>
      </p:bgPr>
    </p:bg>
    <p:spTree>
      <p:nvGrpSpPr>
        <p:cNvPr id="1" name="Shape 172"/>
        <p:cNvGrpSpPr/>
        <p:nvPr/>
      </p:nvGrpSpPr>
      <p:grpSpPr>
        <a:xfrm>
          <a:off x="0" y="0"/>
          <a:ext cx="0" cy="0"/>
          <a:chOff x="0" y="0"/>
          <a:chExt cx="0" cy="0"/>
        </a:xfrm>
      </p:grpSpPr>
      <p:sp>
        <p:nvSpPr>
          <p:cNvPr id="173" name="Google Shape;173;p29"/>
          <p:cNvSpPr/>
          <p:nvPr/>
        </p:nvSpPr>
        <p:spPr>
          <a:xfrm>
            <a:off x="4305000" y="-125"/>
            <a:ext cx="4839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74" name="Google Shape;174;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
        <p:nvSpPr>
          <p:cNvPr id="175" name="Google Shape;175;p29"/>
          <p:cNvSpPr txBox="1">
            <a:spLocks noGrp="1"/>
          </p:cNvSpPr>
          <p:nvPr>
            <p:ph type="title"/>
          </p:nvPr>
        </p:nvSpPr>
        <p:spPr>
          <a:xfrm>
            <a:off x="197375" y="1052750"/>
            <a:ext cx="3151800" cy="1632900"/>
          </a:xfrm>
          <a:prstGeom prst="rect">
            <a:avLst/>
          </a:prstGeom>
        </p:spPr>
        <p:txBody>
          <a:bodyPr spcFirstLastPara="1" wrap="square" lIns="91425" tIns="91425" rIns="91425" bIns="91425" anchor="b" anchorCtr="0">
            <a:noAutofit/>
          </a:bodyPr>
          <a:lstStyle>
            <a:lvl1pPr lvl="0">
              <a:spcBef>
                <a:spcPts val="0"/>
              </a:spcBef>
              <a:spcAft>
                <a:spcPts val="0"/>
              </a:spcAft>
              <a:buClr>
                <a:schemeClr val="dk2"/>
              </a:buClr>
              <a:buSzPts val="3450"/>
              <a:buNone/>
              <a:defRPr>
                <a:solidFill>
                  <a:schemeClr val="dk2"/>
                </a:solidFill>
              </a:defRPr>
            </a:lvl1pPr>
            <a:lvl2pPr lvl="1">
              <a:spcBef>
                <a:spcPts val="0"/>
              </a:spcBef>
              <a:spcAft>
                <a:spcPts val="0"/>
              </a:spcAft>
              <a:buClr>
                <a:schemeClr val="dk2"/>
              </a:buClr>
              <a:buSzPts val="3450"/>
              <a:buNone/>
              <a:defRPr>
                <a:solidFill>
                  <a:schemeClr val="dk2"/>
                </a:solidFill>
              </a:defRPr>
            </a:lvl2pPr>
            <a:lvl3pPr lvl="2">
              <a:spcBef>
                <a:spcPts val="0"/>
              </a:spcBef>
              <a:spcAft>
                <a:spcPts val="0"/>
              </a:spcAft>
              <a:buClr>
                <a:schemeClr val="dk2"/>
              </a:buClr>
              <a:buSzPts val="3450"/>
              <a:buNone/>
              <a:defRPr>
                <a:solidFill>
                  <a:schemeClr val="dk2"/>
                </a:solidFill>
              </a:defRPr>
            </a:lvl3pPr>
            <a:lvl4pPr lvl="3">
              <a:spcBef>
                <a:spcPts val="0"/>
              </a:spcBef>
              <a:spcAft>
                <a:spcPts val="0"/>
              </a:spcAft>
              <a:buClr>
                <a:schemeClr val="dk2"/>
              </a:buClr>
              <a:buSzPts val="3450"/>
              <a:buNone/>
              <a:defRPr>
                <a:solidFill>
                  <a:schemeClr val="dk2"/>
                </a:solidFill>
              </a:defRPr>
            </a:lvl4pPr>
            <a:lvl5pPr lvl="4">
              <a:spcBef>
                <a:spcPts val="0"/>
              </a:spcBef>
              <a:spcAft>
                <a:spcPts val="0"/>
              </a:spcAft>
              <a:buClr>
                <a:schemeClr val="dk2"/>
              </a:buClr>
              <a:buSzPts val="3450"/>
              <a:buNone/>
              <a:defRPr>
                <a:solidFill>
                  <a:schemeClr val="dk2"/>
                </a:solidFill>
              </a:defRPr>
            </a:lvl5pPr>
            <a:lvl6pPr lvl="5">
              <a:spcBef>
                <a:spcPts val="0"/>
              </a:spcBef>
              <a:spcAft>
                <a:spcPts val="0"/>
              </a:spcAft>
              <a:buClr>
                <a:schemeClr val="dk2"/>
              </a:buClr>
              <a:buSzPts val="3450"/>
              <a:buNone/>
              <a:defRPr>
                <a:solidFill>
                  <a:schemeClr val="dk2"/>
                </a:solidFill>
              </a:defRPr>
            </a:lvl6pPr>
            <a:lvl7pPr lvl="6">
              <a:spcBef>
                <a:spcPts val="0"/>
              </a:spcBef>
              <a:spcAft>
                <a:spcPts val="0"/>
              </a:spcAft>
              <a:buClr>
                <a:schemeClr val="dk2"/>
              </a:buClr>
              <a:buSzPts val="3450"/>
              <a:buNone/>
              <a:defRPr>
                <a:solidFill>
                  <a:schemeClr val="dk2"/>
                </a:solidFill>
              </a:defRPr>
            </a:lvl7pPr>
            <a:lvl8pPr lvl="7">
              <a:spcBef>
                <a:spcPts val="0"/>
              </a:spcBef>
              <a:spcAft>
                <a:spcPts val="0"/>
              </a:spcAft>
              <a:buClr>
                <a:schemeClr val="dk2"/>
              </a:buClr>
              <a:buSzPts val="3450"/>
              <a:buNone/>
              <a:defRPr>
                <a:solidFill>
                  <a:schemeClr val="dk2"/>
                </a:solidFill>
              </a:defRPr>
            </a:lvl8pPr>
            <a:lvl9pPr lvl="8">
              <a:spcBef>
                <a:spcPts val="0"/>
              </a:spcBef>
              <a:spcAft>
                <a:spcPts val="0"/>
              </a:spcAft>
              <a:buClr>
                <a:schemeClr val="dk2"/>
              </a:buClr>
              <a:buSzPts val="3450"/>
              <a:buNone/>
              <a:defRPr>
                <a:solidFill>
                  <a:schemeClr val="dk2"/>
                </a:solidFill>
              </a:defRPr>
            </a:lvl9pPr>
          </a:lstStyle>
          <a:p>
            <a:endParaRPr/>
          </a:p>
        </p:txBody>
      </p:sp>
      <p:sp>
        <p:nvSpPr>
          <p:cNvPr id="176" name="Google Shape;176;p29"/>
          <p:cNvSpPr txBox="1">
            <a:spLocks noGrp="1"/>
          </p:cNvSpPr>
          <p:nvPr>
            <p:ph type="body" idx="1"/>
          </p:nvPr>
        </p:nvSpPr>
        <p:spPr>
          <a:xfrm>
            <a:off x="197375" y="2685650"/>
            <a:ext cx="3151800" cy="1822500"/>
          </a:xfrm>
          <a:prstGeom prst="rect">
            <a:avLst/>
          </a:prstGeom>
        </p:spPr>
        <p:txBody>
          <a:bodyPr spcFirstLastPara="1" wrap="square" lIns="91425" tIns="91425" rIns="91425" bIns="91425" anchor="t" anchorCtr="0">
            <a:noAutofit/>
          </a:bodyPr>
          <a:lstStyle>
            <a:lvl1pPr marL="457200" lvl="0" indent="-292100">
              <a:lnSpc>
                <a:spcPct val="100000"/>
              </a:lnSpc>
              <a:spcBef>
                <a:spcPts val="0"/>
              </a:spcBef>
              <a:spcAft>
                <a:spcPts val="0"/>
              </a:spcAft>
              <a:buSzPts val="1000"/>
              <a:buChar char="●"/>
              <a:defRPr/>
            </a:lvl1pPr>
            <a:lvl2pPr marL="914400" lvl="1" indent="-292100">
              <a:lnSpc>
                <a:spcPct val="100000"/>
              </a:lnSpc>
              <a:spcBef>
                <a:spcPts val="0"/>
              </a:spcBef>
              <a:spcAft>
                <a:spcPts val="0"/>
              </a:spcAft>
              <a:buSzPts val="1000"/>
              <a:buChar char="○"/>
              <a:defRPr sz="1000"/>
            </a:lvl2pPr>
            <a:lvl3pPr marL="1371600" lvl="2" indent="-292100">
              <a:lnSpc>
                <a:spcPct val="100000"/>
              </a:lnSpc>
              <a:spcBef>
                <a:spcPts val="0"/>
              </a:spcBef>
              <a:spcAft>
                <a:spcPts val="0"/>
              </a:spcAft>
              <a:buSzPts val="1000"/>
              <a:buChar char="■"/>
              <a:defRPr/>
            </a:lvl3pPr>
            <a:lvl4pPr marL="1828800" lvl="3" indent="-292100">
              <a:lnSpc>
                <a:spcPct val="100000"/>
              </a:lnSpc>
              <a:spcBef>
                <a:spcPts val="0"/>
              </a:spcBef>
              <a:spcAft>
                <a:spcPts val="0"/>
              </a:spcAft>
              <a:buSzPts val="1000"/>
              <a:buChar char="●"/>
              <a:defRPr/>
            </a:lvl4pPr>
            <a:lvl5pPr marL="2286000" lvl="4" indent="-292100">
              <a:lnSpc>
                <a:spcPct val="100000"/>
              </a:lnSpc>
              <a:spcBef>
                <a:spcPts val="0"/>
              </a:spcBef>
              <a:spcAft>
                <a:spcPts val="0"/>
              </a:spcAft>
              <a:buSzPts val="1000"/>
              <a:buChar char="○"/>
              <a:defRPr/>
            </a:lvl5pPr>
            <a:lvl6pPr marL="2743200" lvl="5" indent="-292100">
              <a:lnSpc>
                <a:spcPct val="100000"/>
              </a:lnSpc>
              <a:spcBef>
                <a:spcPts val="0"/>
              </a:spcBef>
              <a:spcAft>
                <a:spcPts val="0"/>
              </a:spcAft>
              <a:buSzPts val="1000"/>
              <a:buChar char="■"/>
              <a:defRPr/>
            </a:lvl6pPr>
            <a:lvl7pPr marL="3200400" lvl="6" indent="-292100">
              <a:lnSpc>
                <a:spcPct val="100000"/>
              </a:lnSpc>
              <a:spcBef>
                <a:spcPts val="0"/>
              </a:spcBef>
              <a:spcAft>
                <a:spcPts val="0"/>
              </a:spcAft>
              <a:buSzPts val="1000"/>
              <a:buChar char="●"/>
              <a:defRPr/>
            </a:lvl7pPr>
            <a:lvl8pPr marL="3657600" lvl="7" indent="-292100">
              <a:lnSpc>
                <a:spcPct val="100000"/>
              </a:lnSpc>
              <a:spcBef>
                <a:spcPts val="0"/>
              </a:spcBef>
              <a:spcAft>
                <a:spcPts val="0"/>
              </a:spcAft>
              <a:buSzPts val="1000"/>
              <a:buChar char="○"/>
              <a:defRPr/>
            </a:lvl8pPr>
            <a:lvl9pPr marL="4114800" lvl="8" indent="-292100">
              <a:lnSpc>
                <a:spcPct val="100000"/>
              </a:lnSpc>
              <a:spcBef>
                <a:spcPts val="0"/>
              </a:spcBef>
              <a:spcAft>
                <a:spcPts val="0"/>
              </a:spcAft>
              <a:buSzPts val="1000"/>
              <a:buChar char="■"/>
              <a:defRPr/>
            </a:lvl9pPr>
          </a:lstStyle>
          <a:p>
            <a:endParaRPr/>
          </a:p>
        </p:txBody>
      </p:sp>
      <p:sp>
        <p:nvSpPr>
          <p:cNvPr id="177" name="Google Shape;177;p29"/>
          <p:cNvSpPr txBox="1">
            <a:spLocks noGrp="1"/>
          </p:cNvSpPr>
          <p:nvPr>
            <p:ph type="body" idx="2"/>
          </p:nvPr>
        </p:nvSpPr>
        <p:spPr>
          <a:xfrm>
            <a:off x="196951" y="196725"/>
            <a:ext cx="1860600" cy="209100"/>
          </a:xfrm>
          <a:prstGeom prst="rect">
            <a:avLst/>
          </a:prstGeom>
        </p:spPr>
        <p:txBody>
          <a:bodyPr spcFirstLastPara="1" wrap="square" lIns="91425" tIns="91425" rIns="91425" bIns="91425" anchor="ctr" anchorCtr="0">
            <a:noAutofit/>
          </a:bodyPr>
          <a:lstStyle>
            <a:lvl1pPr marL="457200" lvl="0" indent="-279400">
              <a:spcBef>
                <a:spcPts val="0"/>
              </a:spcBef>
              <a:spcAft>
                <a:spcPts val="0"/>
              </a:spcAft>
              <a:buSzPts val="800"/>
              <a:buChar char="●"/>
              <a:defRPr sz="800"/>
            </a:lvl1pPr>
            <a:lvl2pPr marL="914400" lvl="1" indent="-279400">
              <a:spcBef>
                <a:spcPts val="0"/>
              </a:spcBef>
              <a:spcAft>
                <a:spcPts val="0"/>
              </a:spcAft>
              <a:buSzPts val="800"/>
              <a:buChar char="○"/>
              <a:defRPr/>
            </a:lvl2pPr>
            <a:lvl3pPr marL="1371600" lvl="2" indent="-279400">
              <a:spcBef>
                <a:spcPts val="0"/>
              </a:spcBef>
              <a:spcAft>
                <a:spcPts val="0"/>
              </a:spcAft>
              <a:buSzPts val="800"/>
              <a:buChar char="■"/>
              <a:defRPr sz="800"/>
            </a:lvl3pPr>
            <a:lvl4pPr marL="1828800" lvl="3" indent="-279400">
              <a:spcBef>
                <a:spcPts val="0"/>
              </a:spcBef>
              <a:spcAft>
                <a:spcPts val="0"/>
              </a:spcAft>
              <a:buSzPts val="800"/>
              <a:buChar char="●"/>
              <a:defRPr sz="800"/>
            </a:lvl4pPr>
            <a:lvl5pPr marL="2286000" lvl="4" indent="-279400">
              <a:spcBef>
                <a:spcPts val="0"/>
              </a:spcBef>
              <a:spcAft>
                <a:spcPts val="0"/>
              </a:spcAft>
              <a:buSzPts val="800"/>
              <a:buChar char="○"/>
              <a:defRPr sz="800"/>
            </a:lvl5pPr>
            <a:lvl6pPr marL="2743200" lvl="5" indent="-279400">
              <a:spcBef>
                <a:spcPts val="0"/>
              </a:spcBef>
              <a:spcAft>
                <a:spcPts val="0"/>
              </a:spcAft>
              <a:buSzPts val="800"/>
              <a:buChar char="■"/>
              <a:defRPr sz="800"/>
            </a:lvl6pPr>
            <a:lvl7pPr marL="3200400" lvl="6" indent="-279400">
              <a:spcBef>
                <a:spcPts val="0"/>
              </a:spcBef>
              <a:spcAft>
                <a:spcPts val="0"/>
              </a:spcAft>
              <a:buSzPts val="800"/>
              <a:buChar char="●"/>
              <a:defRPr sz="800"/>
            </a:lvl7pPr>
            <a:lvl8pPr marL="3657600" lvl="7" indent="-279400">
              <a:spcBef>
                <a:spcPts val="0"/>
              </a:spcBef>
              <a:spcAft>
                <a:spcPts val="0"/>
              </a:spcAft>
              <a:buSzPts val="800"/>
              <a:buChar char="○"/>
              <a:defRPr sz="800"/>
            </a:lvl8pPr>
            <a:lvl9pPr marL="4114800" lvl="8" indent="-279400">
              <a:spcBef>
                <a:spcPts val="0"/>
              </a:spcBef>
              <a:spcAft>
                <a:spcPts val="0"/>
              </a:spcAft>
              <a:buSzPts val="800"/>
              <a:buChar char="■"/>
              <a:defRPr sz="800"/>
            </a:lvl9pPr>
          </a:lstStyle>
          <a:p>
            <a:endParaRPr/>
          </a:p>
        </p:txBody>
      </p:sp>
      <p:sp>
        <p:nvSpPr>
          <p:cNvPr id="178" name="Google Shape;178;p29"/>
          <p:cNvSpPr txBox="1">
            <a:spLocks noGrp="1"/>
          </p:cNvSpPr>
          <p:nvPr>
            <p:ph type="body" idx="3"/>
          </p:nvPr>
        </p:nvSpPr>
        <p:spPr>
          <a:xfrm>
            <a:off x="7087526" y="196725"/>
            <a:ext cx="1933500" cy="209100"/>
          </a:xfrm>
          <a:prstGeom prst="rect">
            <a:avLst/>
          </a:prstGeom>
        </p:spPr>
        <p:txBody>
          <a:bodyPr spcFirstLastPara="1" wrap="square" lIns="91425" tIns="91425" rIns="91425" bIns="91425" anchor="ctr" anchorCtr="0">
            <a:noAutofit/>
          </a:bodyPr>
          <a:lstStyle>
            <a:lvl1pPr marL="457200" lvl="0" indent="-279400" algn="r">
              <a:spcBef>
                <a:spcPts val="0"/>
              </a:spcBef>
              <a:spcAft>
                <a:spcPts val="0"/>
              </a:spcAft>
              <a:buClr>
                <a:schemeClr val="lt1"/>
              </a:buClr>
              <a:buSzPts val="800"/>
              <a:buChar char="●"/>
              <a:defRPr sz="800">
                <a:solidFill>
                  <a:schemeClr val="lt1"/>
                </a:solidFill>
              </a:defRPr>
            </a:lvl1pPr>
            <a:lvl2pPr marL="914400" lvl="1" indent="-279400" algn="r">
              <a:spcBef>
                <a:spcPts val="0"/>
              </a:spcBef>
              <a:spcAft>
                <a:spcPts val="0"/>
              </a:spcAft>
              <a:buClr>
                <a:schemeClr val="lt1"/>
              </a:buClr>
              <a:buSzPts val="800"/>
              <a:buChar char="○"/>
              <a:defRPr>
                <a:solidFill>
                  <a:schemeClr val="lt1"/>
                </a:solidFill>
              </a:defRPr>
            </a:lvl2pPr>
            <a:lvl3pPr marL="1371600" lvl="2" indent="-279400" algn="r">
              <a:spcBef>
                <a:spcPts val="0"/>
              </a:spcBef>
              <a:spcAft>
                <a:spcPts val="0"/>
              </a:spcAft>
              <a:buClr>
                <a:schemeClr val="lt1"/>
              </a:buClr>
              <a:buSzPts val="800"/>
              <a:buChar char="■"/>
              <a:defRPr sz="800">
                <a:solidFill>
                  <a:schemeClr val="lt1"/>
                </a:solidFill>
              </a:defRPr>
            </a:lvl3pPr>
            <a:lvl4pPr marL="1828800" lvl="3" indent="-279400" algn="r">
              <a:spcBef>
                <a:spcPts val="0"/>
              </a:spcBef>
              <a:spcAft>
                <a:spcPts val="0"/>
              </a:spcAft>
              <a:buClr>
                <a:schemeClr val="lt1"/>
              </a:buClr>
              <a:buSzPts val="800"/>
              <a:buChar char="●"/>
              <a:defRPr sz="800">
                <a:solidFill>
                  <a:schemeClr val="lt1"/>
                </a:solidFill>
              </a:defRPr>
            </a:lvl4pPr>
            <a:lvl5pPr marL="2286000" lvl="4" indent="-279400" algn="r">
              <a:spcBef>
                <a:spcPts val="0"/>
              </a:spcBef>
              <a:spcAft>
                <a:spcPts val="0"/>
              </a:spcAft>
              <a:buClr>
                <a:schemeClr val="lt1"/>
              </a:buClr>
              <a:buSzPts val="800"/>
              <a:buChar char="○"/>
              <a:defRPr sz="800">
                <a:solidFill>
                  <a:schemeClr val="lt1"/>
                </a:solidFill>
              </a:defRPr>
            </a:lvl5pPr>
            <a:lvl6pPr marL="2743200" lvl="5" indent="-279400" algn="r">
              <a:spcBef>
                <a:spcPts val="0"/>
              </a:spcBef>
              <a:spcAft>
                <a:spcPts val="0"/>
              </a:spcAft>
              <a:buClr>
                <a:schemeClr val="lt1"/>
              </a:buClr>
              <a:buSzPts val="800"/>
              <a:buChar char="■"/>
              <a:defRPr sz="800">
                <a:solidFill>
                  <a:schemeClr val="lt1"/>
                </a:solidFill>
              </a:defRPr>
            </a:lvl6pPr>
            <a:lvl7pPr marL="3200400" lvl="6" indent="-279400" algn="r">
              <a:spcBef>
                <a:spcPts val="0"/>
              </a:spcBef>
              <a:spcAft>
                <a:spcPts val="0"/>
              </a:spcAft>
              <a:buClr>
                <a:schemeClr val="lt1"/>
              </a:buClr>
              <a:buSzPts val="800"/>
              <a:buChar char="●"/>
              <a:defRPr sz="800">
                <a:solidFill>
                  <a:schemeClr val="lt1"/>
                </a:solidFill>
              </a:defRPr>
            </a:lvl7pPr>
            <a:lvl8pPr marL="3657600" lvl="7" indent="-279400" algn="r">
              <a:spcBef>
                <a:spcPts val="0"/>
              </a:spcBef>
              <a:spcAft>
                <a:spcPts val="0"/>
              </a:spcAft>
              <a:buClr>
                <a:schemeClr val="lt1"/>
              </a:buClr>
              <a:buSzPts val="800"/>
              <a:buChar char="○"/>
              <a:defRPr sz="800">
                <a:solidFill>
                  <a:schemeClr val="lt1"/>
                </a:solidFill>
              </a:defRPr>
            </a:lvl8pPr>
            <a:lvl9pPr marL="4114800" lvl="8" indent="-279400" algn="r">
              <a:spcBef>
                <a:spcPts val="0"/>
              </a:spcBef>
              <a:spcAft>
                <a:spcPts val="0"/>
              </a:spcAft>
              <a:buClr>
                <a:schemeClr val="lt1"/>
              </a:buClr>
              <a:buSzPts val="800"/>
              <a:buChar char="■"/>
              <a:defRPr sz="800">
                <a:solidFill>
                  <a:schemeClr val="lt1"/>
                </a:solidFill>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Appendix">
  <p:cSld name="CAPTION_ONLY">
    <p:bg>
      <p:bgPr>
        <a:solidFill>
          <a:schemeClr val="lt2"/>
        </a:solidFill>
        <a:effectLst/>
      </p:bgPr>
    </p:bg>
    <p:spTree>
      <p:nvGrpSpPr>
        <p:cNvPr id="1" name="Shape 179"/>
        <p:cNvGrpSpPr/>
        <p:nvPr/>
      </p:nvGrpSpPr>
      <p:grpSpPr>
        <a:xfrm>
          <a:off x="0" y="0"/>
          <a:ext cx="0" cy="0"/>
          <a:chOff x="0" y="0"/>
          <a:chExt cx="0" cy="0"/>
        </a:xfrm>
      </p:grpSpPr>
      <p:sp>
        <p:nvSpPr>
          <p:cNvPr id="180" name="Google Shape;180;p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
        <p:nvSpPr>
          <p:cNvPr id="181" name="Google Shape;181;p30"/>
          <p:cNvSpPr txBox="1">
            <a:spLocks noGrp="1"/>
          </p:cNvSpPr>
          <p:nvPr>
            <p:ph type="body" idx="1"/>
          </p:nvPr>
        </p:nvSpPr>
        <p:spPr>
          <a:xfrm>
            <a:off x="203000" y="891450"/>
            <a:ext cx="2644800" cy="429000"/>
          </a:xfrm>
          <a:prstGeom prst="rect">
            <a:avLst/>
          </a:prstGeom>
        </p:spPr>
        <p:txBody>
          <a:bodyPr spcFirstLastPara="1" wrap="square" lIns="91425" tIns="91425" rIns="91425" bIns="91425" anchor="ctr" anchorCtr="0">
            <a:noAutofit/>
          </a:bodyPr>
          <a:lstStyle>
            <a:lvl1pPr marL="457200" lvl="0"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1pPr>
            <a:lvl2pPr marL="914400" lvl="1"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2pPr>
            <a:lvl3pPr marL="1371600" lvl="2"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3pPr>
            <a:lvl4pPr marL="1828800" lvl="3"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4pPr>
            <a:lvl5pPr marL="2286000" lvl="4"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5pPr>
            <a:lvl6pPr marL="2743200" lvl="5"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6pPr>
            <a:lvl7pPr marL="3200400" lvl="6"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7pPr>
            <a:lvl8pPr marL="3657600" lvl="7"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8pPr>
            <a:lvl9pPr marL="4114800" lvl="8"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9pPr>
          </a:lstStyle>
          <a:p>
            <a:endParaRPr/>
          </a:p>
        </p:txBody>
      </p:sp>
      <p:sp>
        <p:nvSpPr>
          <p:cNvPr id="182" name="Google Shape;182;p30"/>
          <p:cNvSpPr txBox="1">
            <a:spLocks noGrp="1"/>
          </p:cNvSpPr>
          <p:nvPr>
            <p:ph type="body" idx="2"/>
          </p:nvPr>
        </p:nvSpPr>
        <p:spPr>
          <a:xfrm>
            <a:off x="203000" y="1320450"/>
            <a:ext cx="2644800" cy="268200"/>
          </a:xfrm>
          <a:prstGeom prst="rect">
            <a:avLst/>
          </a:prstGeom>
        </p:spPr>
        <p:txBody>
          <a:bodyPr spcFirstLastPara="1" wrap="square" lIns="91425" tIns="91425" rIns="91425" bIns="91425" anchor="t" anchorCtr="0">
            <a:normAutofit/>
          </a:bodyPr>
          <a:lstStyle>
            <a:lvl1pPr marL="457200" lvl="0" indent="-292100">
              <a:lnSpc>
                <a:spcPct val="100000"/>
              </a:lnSpc>
              <a:spcBef>
                <a:spcPts val="0"/>
              </a:spcBef>
              <a:spcAft>
                <a:spcPts val="0"/>
              </a:spcAft>
              <a:buSzPts val="1000"/>
              <a:buChar char="●"/>
              <a:defRPr/>
            </a:lvl1pPr>
            <a:lvl2pPr marL="914400" lvl="1"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2pPr>
            <a:lvl3pPr marL="1371600" lvl="2"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3pPr>
            <a:lvl4pPr marL="1828800" lvl="3"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4pPr>
            <a:lvl5pPr marL="2286000" lvl="4"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5pPr>
            <a:lvl6pPr marL="2743200" lvl="5"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6pPr>
            <a:lvl7pPr marL="3200400" lvl="6"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7pPr>
            <a:lvl8pPr marL="3657600" lvl="7"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8pPr>
            <a:lvl9pPr marL="4114800" lvl="8"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9pPr>
          </a:lstStyle>
          <a:p>
            <a:endParaRPr/>
          </a:p>
        </p:txBody>
      </p:sp>
      <p:sp>
        <p:nvSpPr>
          <p:cNvPr id="183" name="Google Shape;183;p30"/>
          <p:cNvSpPr txBox="1">
            <a:spLocks noGrp="1"/>
          </p:cNvSpPr>
          <p:nvPr>
            <p:ph type="body" idx="3"/>
          </p:nvPr>
        </p:nvSpPr>
        <p:spPr>
          <a:xfrm>
            <a:off x="203000" y="1588650"/>
            <a:ext cx="2644800" cy="268200"/>
          </a:xfrm>
          <a:prstGeom prst="rect">
            <a:avLst/>
          </a:prstGeom>
        </p:spPr>
        <p:txBody>
          <a:bodyPr spcFirstLastPara="1" wrap="square" lIns="91425" tIns="91425" rIns="91425" bIns="91425" anchor="t" anchorCtr="0">
            <a:normAutofit/>
          </a:bodyPr>
          <a:lstStyle>
            <a:lvl1pPr marL="457200" lvl="0" indent="-279400">
              <a:lnSpc>
                <a:spcPct val="100000"/>
              </a:lnSpc>
              <a:spcBef>
                <a:spcPts val="0"/>
              </a:spcBef>
              <a:spcAft>
                <a:spcPts val="0"/>
              </a:spcAft>
              <a:buSzPts val="800"/>
              <a:buChar char="●"/>
              <a:defRPr sz="800"/>
            </a:lvl1pPr>
            <a:lvl2pPr marL="914400" lvl="1" indent="-279400">
              <a:lnSpc>
                <a:spcPct val="100000"/>
              </a:lnSpc>
              <a:spcBef>
                <a:spcPts val="0"/>
              </a:spcBef>
              <a:spcAft>
                <a:spcPts val="0"/>
              </a:spcAft>
              <a:buSzPts val="800"/>
              <a:buFont typeface="DM Sans Medium"/>
              <a:buChar char="○"/>
              <a:defRPr>
                <a:latin typeface="DM Sans Medium"/>
                <a:ea typeface="DM Sans Medium"/>
                <a:cs typeface="DM Sans Medium"/>
                <a:sym typeface="DM Sans Medium"/>
              </a:defRPr>
            </a:lvl2pPr>
            <a:lvl3pPr marL="1371600" lvl="2" indent="-2794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3pPr>
            <a:lvl4pPr marL="1828800" lvl="3" indent="-2794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4pPr>
            <a:lvl5pPr marL="2286000" lvl="4" indent="-2794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5pPr>
            <a:lvl6pPr marL="2743200" lvl="5" indent="-2794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6pPr>
            <a:lvl7pPr marL="3200400" lvl="6" indent="-2794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7pPr>
            <a:lvl8pPr marL="3657600" lvl="7" indent="-2794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8pPr>
            <a:lvl9pPr marL="4114800" lvl="8" indent="-2794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9pPr>
          </a:lstStyle>
          <a:p>
            <a:endParaRPr/>
          </a:p>
        </p:txBody>
      </p:sp>
      <p:sp>
        <p:nvSpPr>
          <p:cNvPr id="184" name="Google Shape;184;p30"/>
          <p:cNvSpPr txBox="1">
            <a:spLocks noGrp="1"/>
          </p:cNvSpPr>
          <p:nvPr>
            <p:ph type="body" idx="4"/>
          </p:nvPr>
        </p:nvSpPr>
        <p:spPr>
          <a:xfrm>
            <a:off x="203000" y="2206550"/>
            <a:ext cx="2644800" cy="429000"/>
          </a:xfrm>
          <a:prstGeom prst="rect">
            <a:avLst/>
          </a:prstGeom>
        </p:spPr>
        <p:txBody>
          <a:bodyPr spcFirstLastPara="1" wrap="square" lIns="91425" tIns="91425" rIns="91425" bIns="91425" anchor="ctr" anchorCtr="0">
            <a:normAutofit/>
          </a:bodyPr>
          <a:lstStyle>
            <a:lvl1pPr marL="457200" lvl="0"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1pPr>
            <a:lvl2pPr marL="914400" lvl="1"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2pPr>
            <a:lvl3pPr marL="1371600" lvl="2"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3pPr>
            <a:lvl4pPr marL="1828800" lvl="3"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4pPr>
            <a:lvl5pPr marL="2286000" lvl="4"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5pPr>
            <a:lvl6pPr marL="2743200" lvl="5"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6pPr>
            <a:lvl7pPr marL="3200400" lvl="6"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7pPr>
            <a:lvl8pPr marL="3657600" lvl="7"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8pPr>
            <a:lvl9pPr marL="4114800" lvl="8"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9pPr>
          </a:lstStyle>
          <a:p>
            <a:endParaRPr/>
          </a:p>
        </p:txBody>
      </p:sp>
      <p:sp>
        <p:nvSpPr>
          <p:cNvPr id="185" name="Google Shape;185;p30"/>
          <p:cNvSpPr txBox="1">
            <a:spLocks noGrp="1"/>
          </p:cNvSpPr>
          <p:nvPr>
            <p:ph type="body" idx="5"/>
          </p:nvPr>
        </p:nvSpPr>
        <p:spPr>
          <a:xfrm>
            <a:off x="203000" y="2635550"/>
            <a:ext cx="2644800" cy="268200"/>
          </a:xfrm>
          <a:prstGeom prst="rect">
            <a:avLst/>
          </a:prstGeom>
        </p:spPr>
        <p:txBody>
          <a:bodyPr spcFirstLastPara="1" wrap="square" lIns="91425" tIns="91425" rIns="91425" bIns="91425" anchor="t" anchorCtr="0">
            <a:normAutofit/>
          </a:bodyPr>
          <a:lstStyle>
            <a:lvl1pPr marL="457200" lvl="0" indent="-292100">
              <a:lnSpc>
                <a:spcPct val="100000"/>
              </a:lnSpc>
              <a:spcBef>
                <a:spcPts val="0"/>
              </a:spcBef>
              <a:spcAft>
                <a:spcPts val="0"/>
              </a:spcAft>
              <a:buSzPts val="1000"/>
              <a:buChar char="●"/>
              <a:defRPr/>
            </a:lvl1pPr>
            <a:lvl2pPr marL="914400" lvl="1"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2pPr>
            <a:lvl3pPr marL="1371600" lvl="2"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3pPr>
            <a:lvl4pPr marL="1828800" lvl="3"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4pPr>
            <a:lvl5pPr marL="2286000" lvl="4"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5pPr>
            <a:lvl6pPr marL="2743200" lvl="5"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6pPr>
            <a:lvl7pPr marL="3200400" lvl="6"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7pPr>
            <a:lvl8pPr marL="3657600" lvl="7"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8pPr>
            <a:lvl9pPr marL="4114800" lvl="8"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9pPr>
          </a:lstStyle>
          <a:p>
            <a:endParaRPr/>
          </a:p>
        </p:txBody>
      </p:sp>
      <p:sp>
        <p:nvSpPr>
          <p:cNvPr id="186" name="Google Shape;186;p30"/>
          <p:cNvSpPr txBox="1">
            <a:spLocks noGrp="1"/>
          </p:cNvSpPr>
          <p:nvPr>
            <p:ph type="body" idx="6"/>
          </p:nvPr>
        </p:nvSpPr>
        <p:spPr>
          <a:xfrm>
            <a:off x="203000" y="2903750"/>
            <a:ext cx="2644800" cy="268200"/>
          </a:xfrm>
          <a:prstGeom prst="rect">
            <a:avLst/>
          </a:prstGeom>
        </p:spPr>
        <p:txBody>
          <a:bodyPr spcFirstLastPara="1" wrap="square" lIns="91425" tIns="91425" rIns="91425" bIns="91425" anchor="t" anchorCtr="0">
            <a:normAutofit/>
          </a:bodyPr>
          <a:lstStyle>
            <a:lvl1pPr marL="457200" lvl="0" indent="-279400">
              <a:lnSpc>
                <a:spcPct val="100000"/>
              </a:lnSpc>
              <a:spcBef>
                <a:spcPts val="0"/>
              </a:spcBef>
              <a:spcAft>
                <a:spcPts val="0"/>
              </a:spcAft>
              <a:buSzPts val="800"/>
              <a:buChar char="●"/>
              <a:defRPr sz="800"/>
            </a:lvl1pPr>
            <a:lvl2pPr marL="914400" lvl="1" indent="-279400">
              <a:lnSpc>
                <a:spcPct val="100000"/>
              </a:lnSpc>
              <a:spcBef>
                <a:spcPts val="0"/>
              </a:spcBef>
              <a:spcAft>
                <a:spcPts val="0"/>
              </a:spcAft>
              <a:buSzPts val="800"/>
              <a:buFont typeface="DM Sans Medium"/>
              <a:buChar char="○"/>
              <a:defRPr>
                <a:latin typeface="DM Sans Medium"/>
                <a:ea typeface="DM Sans Medium"/>
                <a:cs typeface="DM Sans Medium"/>
                <a:sym typeface="DM Sans Medium"/>
              </a:defRPr>
            </a:lvl2pPr>
            <a:lvl3pPr marL="1371600" lvl="2" indent="-2794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3pPr>
            <a:lvl4pPr marL="1828800" lvl="3" indent="-2794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4pPr>
            <a:lvl5pPr marL="2286000" lvl="4" indent="-2794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5pPr>
            <a:lvl6pPr marL="2743200" lvl="5" indent="-2794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6pPr>
            <a:lvl7pPr marL="3200400" lvl="6" indent="-2794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7pPr>
            <a:lvl8pPr marL="3657600" lvl="7" indent="-2794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8pPr>
            <a:lvl9pPr marL="4114800" lvl="8" indent="-2794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9pPr>
          </a:lstStyle>
          <a:p>
            <a:endParaRPr/>
          </a:p>
        </p:txBody>
      </p:sp>
      <p:sp>
        <p:nvSpPr>
          <p:cNvPr id="187" name="Google Shape;187;p30"/>
          <p:cNvSpPr txBox="1">
            <a:spLocks noGrp="1"/>
          </p:cNvSpPr>
          <p:nvPr>
            <p:ph type="body" idx="7"/>
          </p:nvPr>
        </p:nvSpPr>
        <p:spPr>
          <a:xfrm>
            <a:off x="203000" y="3433400"/>
            <a:ext cx="2644800" cy="429000"/>
          </a:xfrm>
          <a:prstGeom prst="rect">
            <a:avLst/>
          </a:prstGeom>
        </p:spPr>
        <p:txBody>
          <a:bodyPr spcFirstLastPara="1" wrap="square" lIns="91425" tIns="91425" rIns="91425" bIns="91425" anchor="ctr" anchorCtr="0">
            <a:noAutofit/>
          </a:bodyPr>
          <a:lstStyle>
            <a:lvl1pPr marL="457200" lvl="0"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1pPr>
            <a:lvl2pPr marL="914400" lvl="1"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2pPr>
            <a:lvl3pPr marL="1371600" lvl="2"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3pPr>
            <a:lvl4pPr marL="1828800" lvl="3"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4pPr>
            <a:lvl5pPr marL="2286000" lvl="4"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5pPr>
            <a:lvl6pPr marL="2743200" lvl="5"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6pPr>
            <a:lvl7pPr marL="3200400" lvl="6"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7pPr>
            <a:lvl8pPr marL="3657600" lvl="7"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8pPr>
            <a:lvl9pPr marL="4114800" lvl="8"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9pPr>
          </a:lstStyle>
          <a:p>
            <a:endParaRPr/>
          </a:p>
        </p:txBody>
      </p:sp>
      <p:sp>
        <p:nvSpPr>
          <p:cNvPr id="188" name="Google Shape;188;p30"/>
          <p:cNvSpPr txBox="1">
            <a:spLocks noGrp="1"/>
          </p:cNvSpPr>
          <p:nvPr>
            <p:ph type="body" idx="8"/>
          </p:nvPr>
        </p:nvSpPr>
        <p:spPr>
          <a:xfrm>
            <a:off x="203000" y="3862400"/>
            <a:ext cx="2644800" cy="268200"/>
          </a:xfrm>
          <a:prstGeom prst="rect">
            <a:avLst/>
          </a:prstGeom>
        </p:spPr>
        <p:txBody>
          <a:bodyPr spcFirstLastPara="1" wrap="square" lIns="91425" tIns="91425" rIns="91425" bIns="91425" anchor="t" anchorCtr="0">
            <a:normAutofit/>
          </a:bodyPr>
          <a:lstStyle>
            <a:lvl1pPr marL="457200" lvl="0" indent="-292100">
              <a:lnSpc>
                <a:spcPct val="100000"/>
              </a:lnSpc>
              <a:spcBef>
                <a:spcPts val="0"/>
              </a:spcBef>
              <a:spcAft>
                <a:spcPts val="0"/>
              </a:spcAft>
              <a:buSzPts val="1000"/>
              <a:buChar char="●"/>
              <a:defRPr/>
            </a:lvl1pPr>
            <a:lvl2pPr marL="914400" lvl="1"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2pPr>
            <a:lvl3pPr marL="1371600" lvl="2"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3pPr>
            <a:lvl4pPr marL="1828800" lvl="3"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4pPr>
            <a:lvl5pPr marL="2286000" lvl="4"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5pPr>
            <a:lvl6pPr marL="2743200" lvl="5"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6pPr>
            <a:lvl7pPr marL="3200400" lvl="6"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7pPr>
            <a:lvl8pPr marL="3657600" lvl="7"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8pPr>
            <a:lvl9pPr marL="4114800" lvl="8"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9pPr>
          </a:lstStyle>
          <a:p>
            <a:endParaRPr/>
          </a:p>
        </p:txBody>
      </p:sp>
      <p:sp>
        <p:nvSpPr>
          <p:cNvPr id="189" name="Google Shape;189;p30"/>
          <p:cNvSpPr txBox="1">
            <a:spLocks noGrp="1"/>
          </p:cNvSpPr>
          <p:nvPr>
            <p:ph type="body" idx="9"/>
          </p:nvPr>
        </p:nvSpPr>
        <p:spPr>
          <a:xfrm>
            <a:off x="203000" y="4130600"/>
            <a:ext cx="2644800" cy="268200"/>
          </a:xfrm>
          <a:prstGeom prst="rect">
            <a:avLst/>
          </a:prstGeom>
        </p:spPr>
        <p:txBody>
          <a:bodyPr spcFirstLastPara="1" wrap="square" lIns="91425" tIns="91425" rIns="91425" bIns="91425" anchor="t" anchorCtr="0">
            <a:normAutofit/>
          </a:bodyPr>
          <a:lstStyle>
            <a:lvl1pPr marL="457200" lvl="0" indent="-279400">
              <a:lnSpc>
                <a:spcPct val="100000"/>
              </a:lnSpc>
              <a:spcBef>
                <a:spcPts val="0"/>
              </a:spcBef>
              <a:spcAft>
                <a:spcPts val="0"/>
              </a:spcAft>
              <a:buSzPts val="800"/>
              <a:buChar char="●"/>
              <a:defRPr sz="800"/>
            </a:lvl1pPr>
            <a:lvl2pPr marL="914400" lvl="1" indent="-279400">
              <a:lnSpc>
                <a:spcPct val="100000"/>
              </a:lnSpc>
              <a:spcBef>
                <a:spcPts val="0"/>
              </a:spcBef>
              <a:spcAft>
                <a:spcPts val="0"/>
              </a:spcAft>
              <a:buSzPts val="800"/>
              <a:buFont typeface="DM Sans Medium"/>
              <a:buChar char="○"/>
              <a:defRPr>
                <a:latin typeface="DM Sans Medium"/>
                <a:ea typeface="DM Sans Medium"/>
                <a:cs typeface="DM Sans Medium"/>
                <a:sym typeface="DM Sans Medium"/>
              </a:defRPr>
            </a:lvl2pPr>
            <a:lvl3pPr marL="1371600" lvl="2" indent="-2794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3pPr>
            <a:lvl4pPr marL="1828800" lvl="3" indent="-2794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4pPr>
            <a:lvl5pPr marL="2286000" lvl="4" indent="-2794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5pPr>
            <a:lvl6pPr marL="2743200" lvl="5" indent="-2794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6pPr>
            <a:lvl7pPr marL="3200400" lvl="6" indent="-2794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7pPr>
            <a:lvl8pPr marL="3657600" lvl="7" indent="-2794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8pPr>
            <a:lvl9pPr marL="4114800" lvl="8" indent="-2794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9pPr>
          </a:lstStyle>
          <a:p>
            <a:endParaRPr/>
          </a:p>
        </p:txBody>
      </p:sp>
      <p:sp>
        <p:nvSpPr>
          <p:cNvPr id="190" name="Google Shape;190;p30"/>
          <p:cNvSpPr txBox="1">
            <a:spLocks noGrp="1"/>
          </p:cNvSpPr>
          <p:nvPr>
            <p:ph type="body" idx="13"/>
          </p:nvPr>
        </p:nvSpPr>
        <p:spPr>
          <a:xfrm>
            <a:off x="3249600" y="891450"/>
            <a:ext cx="2644800" cy="429000"/>
          </a:xfrm>
          <a:prstGeom prst="rect">
            <a:avLst/>
          </a:prstGeom>
        </p:spPr>
        <p:txBody>
          <a:bodyPr spcFirstLastPara="1" wrap="square" lIns="91425" tIns="91425" rIns="91425" bIns="91425" anchor="ctr" anchorCtr="0">
            <a:normAutofit/>
          </a:bodyPr>
          <a:lstStyle>
            <a:lvl1pPr marL="457200" lvl="0"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1pPr>
            <a:lvl2pPr marL="914400" lvl="1"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2pPr>
            <a:lvl3pPr marL="1371600" lvl="2"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3pPr>
            <a:lvl4pPr marL="1828800" lvl="3"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4pPr>
            <a:lvl5pPr marL="2286000" lvl="4"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5pPr>
            <a:lvl6pPr marL="2743200" lvl="5"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6pPr>
            <a:lvl7pPr marL="3200400" lvl="6"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7pPr>
            <a:lvl8pPr marL="3657600" lvl="7"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8pPr>
            <a:lvl9pPr marL="4114800" lvl="8"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9pPr>
          </a:lstStyle>
          <a:p>
            <a:endParaRPr/>
          </a:p>
        </p:txBody>
      </p:sp>
      <p:sp>
        <p:nvSpPr>
          <p:cNvPr id="191" name="Google Shape;191;p30"/>
          <p:cNvSpPr txBox="1">
            <a:spLocks noGrp="1"/>
          </p:cNvSpPr>
          <p:nvPr>
            <p:ph type="body" idx="14"/>
          </p:nvPr>
        </p:nvSpPr>
        <p:spPr>
          <a:xfrm>
            <a:off x="3249600" y="1320450"/>
            <a:ext cx="2644800" cy="268200"/>
          </a:xfrm>
          <a:prstGeom prst="rect">
            <a:avLst/>
          </a:prstGeom>
        </p:spPr>
        <p:txBody>
          <a:bodyPr spcFirstLastPara="1" wrap="square" lIns="91425" tIns="91425" rIns="91425" bIns="91425" anchor="t" anchorCtr="0">
            <a:normAutofit/>
          </a:bodyPr>
          <a:lstStyle>
            <a:lvl1pPr marL="457200" lvl="0" indent="-292100">
              <a:lnSpc>
                <a:spcPct val="100000"/>
              </a:lnSpc>
              <a:spcBef>
                <a:spcPts val="0"/>
              </a:spcBef>
              <a:spcAft>
                <a:spcPts val="0"/>
              </a:spcAft>
              <a:buSzPts val="1000"/>
              <a:buChar char="●"/>
              <a:defRPr/>
            </a:lvl1pPr>
            <a:lvl2pPr marL="914400" lvl="1"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2pPr>
            <a:lvl3pPr marL="1371600" lvl="2"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3pPr>
            <a:lvl4pPr marL="1828800" lvl="3"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4pPr>
            <a:lvl5pPr marL="2286000" lvl="4"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5pPr>
            <a:lvl6pPr marL="2743200" lvl="5"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6pPr>
            <a:lvl7pPr marL="3200400" lvl="6"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7pPr>
            <a:lvl8pPr marL="3657600" lvl="7"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8pPr>
            <a:lvl9pPr marL="4114800" lvl="8"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9pPr>
          </a:lstStyle>
          <a:p>
            <a:endParaRPr/>
          </a:p>
        </p:txBody>
      </p:sp>
      <p:sp>
        <p:nvSpPr>
          <p:cNvPr id="192" name="Google Shape;192;p30"/>
          <p:cNvSpPr txBox="1">
            <a:spLocks noGrp="1"/>
          </p:cNvSpPr>
          <p:nvPr>
            <p:ph type="body" idx="15"/>
          </p:nvPr>
        </p:nvSpPr>
        <p:spPr>
          <a:xfrm>
            <a:off x="3249600" y="1588650"/>
            <a:ext cx="2644800" cy="268200"/>
          </a:xfrm>
          <a:prstGeom prst="rect">
            <a:avLst/>
          </a:prstGeom>
        </p:spPr>
        <p:txBody>
          <a:bodyPr spcFirstLastPara="1" wrap="square" lIns="91425" tIns="91425" rIns="91425" bIns="91425" anchor="t" anchorCtr="0">
            <a:normAutofit/>
          </a:bodyPr>
          <a:lstStyle>
            <a:lvl1pPr marL="457200" lvl="0" indent="-279400">
              <a:lnSpc>
                <a:spcPct val="100000"/>
              </a:lnSpc>
              <a:spcBef>
                <a:spcPts val="0"/>
              </a:spcBef>
              <a:spcAft>
                <a:spcPts val="0"/>
              </a:spcAft>
              <a:buSzPts val="800"/>
              <a:buChar char="●"/>
              <a:defRPr sz="800"/>
            </a:lvl1pPr>
            <a:lvl2pPr marL="914400" lvl="1" indent="-279400">
              <a:lnSpc>
                <a:spcPct val="100000"/>
              </a:lnSpc>
              <a:spcBef>
                <a:spcPts val="0"/>
              </a:spcBef>
              <a:spcAft>
                <a:spcPts val="0"/>
              </a:spcAft>
              <a:buSzPts val="800"/>
              <a:buFont typeface="DM Sans Medium"/>
              <a:buChar char="○"/>
              <a:defRPr>
                <a:latin typeface="DM Sans Medium"/>
                <a:ea typeface="DM Sans Medium"/>
                <a:cs typeface="DM Sans Medium"/>
                <a:sym typeface="DM Sans Medium"/>
              </a:defRPr>
            </a:lvl2pPr>
            <a:lvl3pPr marL="1371600" lvl="2" indent="-2794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3pPr>
            <a:lvl4pPr marL="1828800" lvl="3" indent="-2794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4pPr>
            <a:lvl5pPr marL="2286000" lvl="4" indent="-2794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5pPr>
            <a:lvl6pPr marL="2743200" lvl="5" indent="-2794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6pPr>
            <a:lvl7pPr marL="3200400" lvl="6" indent="-2794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7pPr>
            <a:lvl8pPr marL="3657600" lvl="7" indent="-2794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8pPr>
            <a:lvl9pPr marL="4114800" lvl="8" indent="-2794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9pPr>
          </a:lstStyle>
          <a:p>
            <a:endParaRPr/>
          </a:p>
        </p:txBody>
      </p:sp>
      <p:sp>
        <p:nvSpPr>
          <p:cNvPr id="193" name="Google Shape;193;p30"/>
          <p:cNvSpPr txBox="1">
            <a:spLocks noGrp="1"/>
          </p:cNvSpPr>
          <p:nvPr>
            <p:ph type="body" idx="16"/>
          </p:nvPr>
        </p:nvSpPr>
        <p:spPr>
          <a:xfrm>
            <a:off x="3249600" y="2206550"/>
            <a:ext cx="2644800" cy="429000"/>
          </a:xfrm>
          <a:prstGeom prst="rect">
            <a:avLst/>
          </a:prstGeom>
        </p:spPr>
        <p:txBody>
          <a:bodyPr spcFirstLastPara="1" wrap="square" lIns="91425" tIns="91425" rIns="91425" bIns="91425" anchor="ctr" anchorCtr="0">
            <a:normAutofit/>
          </a:bodyPr>
          <a:lstStyle>
            <a:lvl1pPr marL="457200" lvl="0"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1pPr>
            <a:lvl2pPr marL="914400" lvl="1"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2pPr>
            <a:lvl3pPr marL="1371600" lvl="2"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3pPr>
            <a:lvl4pPr marL="1828800" lvl="3"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4pPr>
            <a:lvl5pPr marL="2286000" lvl="4"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5pPr>
            <a:lvl6pPr marL="2743200" lvl="5"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6pPr>
            <a:lvl7pPr marL="3200400" lvl="6"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7pPr>
            <a:lvl8pPr marL="3657600" lvl="7"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8pPr>
            <a:lvl9pPr marL="4114800" lvl="8"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9pPr>
          </a:lstStyle>
          <a:p>
            <a:endParaRPr/>
          </a:p>
        </p:txBody>
      </p:sp>
      <p:sp>
        <p:nvSpPr>
          <p:cNvPr id="194" name="Google Shape;194;p30"/>
          <p:cNvSpPr txBox="1">
            <a:spLocks noGrp="1"/>
          </p:cNvSpPr>
          <p:nvPr>
            <p:ph type="body" idx="17"/>
          </p:nvPr>
        </p:nvSpPr>
        <p:spPr>
          <a:xfrm>
            <a:off x="3249600" y="2635550"/>
            <a:ext cx="2644800" cy="268200"/>
          </a:xfrm>
          <a:prstGeom prst="rect">
            <a:avLst/>
          </a:prstGeom>
        </p:spPr>
        <p:txBody>
          <a:bodyPr spcFirstLastPara="1" wrap="square" lIns="91425" tIns="91425" rIns="91425" bIns="91425" anchor="t" anchorCtr="0">
            <a:normAutofit/>
          </a:bodyPr>
          <a:lstStyle>
            <a:lvl1pPr marL="457200" lvl="0" indent="-292100">
              <a:lnSpc>
                <a:spcPct val="100000"/>
              </a:lnSpc>
              <a:spcBef>
                <a:spcPts val="0"/>
              </a:spcBef>
              <a:spcAft>
                <a:spcPts val="0"/>
              </a:spcAft>
              <a:buSzPts val="1000"/>
              <a:buChar char="●"/>
              <a:defRPr/>
            </a:lvl1pPr>
            <a:lvl2pPr marL="914400" lvl="1"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2pPr>
            <a:lvl3pPr marL="1371600" lvl="2"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3pPr>
            <a:lvl4pPr marL="1828800" lvl="3"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4pPr>
            <a:lvl5pPr marL="2286000" lvl="4"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5pPr>
            <a:lvl6pPr marL="2743200" lvl="5"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6pPr>
            <a:lvl7pPr marL="3200400" lvl="6"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7pPr>
            <a:lvl8pPr marL="3657600" lvl="7"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8pPr>
            <a:lvl9pPr marL="4114800" lvl="8"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9pPr>
          </a:lstStyle>
          <a:p>
            <a:endParaRPr/>
          </a:p>
        </p:txBody>
      </p:sp>
      <p:sp>
        <p:nvSpPr>
          <p:cNvPr id="195" name="Google Shape;195;p30"/>
          <p:cNvSpPr txBox="1">
            <a:spLocks noGrp="1"/>
          </p:cNvSpPr>
          <p:nvPr>
            <p:ph type="body" idx="18"/>
          </p:nvPr>
        </p:nvSpPr>
        <p:spPr>
          <a:xfrm>
            <a:off x="3249600" y="2903750"/>
            <a:ext cx="2644800" cy="268200"/>
          </a:xfrm>
          <a:prstGeom prst="rect">
            <a:avLst/>
          </a:prstGeom>
        </p:spPr>
        <p:txBody>
          <a:bodyPr spcFirstLastPara="1" wrap="square" lIns="91425" tIns="91425" rIns="91425" bIns="91425" anchor="t" anchorCtr="0">
            <a:normAutofit/>
          </a:bodyPr>
          <a:lstStyle>
            <a:lvl1pPr marL="457200" lvl="0" indent="-279400">
              <a:lnSpc>
                <a:spcPct val="100000"/>
              </a:lnSpc>
              <a:spcBef>
                <a:spcPts val="0"/>
              </a:spcBef>
              <a:spcAft>
                <a:spcPts val="0"/>
              </a:spcAft>
              <a:buSzPts val="800"/>
              <a:buChar char="●"/>
              <a:defRPr sz="800"/>
            </a:lvl1pPr>
            <a:lvl2pPr marL="914400" lvl="1" indent="-279400">
              <a:lnSpc>
                <a:spcPct val="100000"/>
              </a:lnSpc>
              <a:spcBef>
                <a:spcPts val="0"/>
              </a:spcBef>
              <a:spcAft>
                <a:spcPts val="0"/>
              </a:spcAft>
              <a:buSzPts val="800"/>
              <a:buFont typeface="DM Sans Medium"/>
              <a:buChar char="○"/>
              <a:defRPr>
                <a:latin typeface="DM Sans Medium"/>
                <a:ea typeface="DM Sans Medium"/>
                <a:cs typeface="DM Sans Medium"/>
                <a:sym typeface="DM Sans Medium"/>
              </a:defRPr>
            </a:lvl2pPr>
            <a:lvl3pPr marL="1371600" lvl="2" indent="-2794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3pPr>
            <a:lvl4pPr marL="1828800" lvl="3" indent="-2794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4pPr>
            <a:lvl5pPr marL="2286000" lvl="4" indent="-2794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5pPr>
            <a:lvl6pPr marL="2743200" lvl="5" indent="-2794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6pPr>
            <a:lvl7pPr marL="3200400" lvl="6" indent="-2794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7pPr>
            <a:lvl8pPr marL="3657600" lvl="7" indent="-2794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8pPr>
            <a:lvl9pPr marL="4114800" lvl="8" indent="-2794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9pPr>
          </a:lstStyle>
          <a:p>
            <a:endParaRPr/>
          </a:p>
        </p:txBody>
      </p:sp>
      <p:sp>
        <p:nvSpPr>
          <p:cNvPr id="196" name="Google Shape;196;p30"/>
          <p:cNvSpPr txBox="1">
            <a:spLocks noGrp="1"/>
          </p:cNvSpPr>
          <p:nvPr>
            <p:ph type="body" idx="19"/>
          </p:nvPr>
        </p:nvSpPr>
        <p:spPr>
          <a:xfrm>
            <a:off x="3249600" y="3433400"/>
            <a:ext cx="2644800" cy="429000"/>
          </a:xfrm>
          <a:prstGeom prst="rect">
            <a:avLst/>
          </a:prstGeom>
        </p:spPr>
        <p:txBody>
          <a:bodyPr spcFirstLastPara="1" wrap="square" lIns="91425" tIns="91425" rIns="91425" bIns="91425" anchor="ctr" anchorCtr="0">
            <a:noAutofit/>
          </a:bodyPr>
          <a:lstStyle>
            <a:lvl1pPr marL="457200" lvl="0"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1pPr>
            <a:lvl2pPr marL="914400" lvl="1"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2pPr>
            <a:lvl3pPr marL="1371600" lvl="2"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3pPr>
            <a:lvl4pPr marL="1828800" lvl="3"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4pPr>
            <a:lvl5pPr marL="2286000" lvl="4"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5pPr>
            <a:lvl6pPr marL="2743200" lvl="5"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6pPr>
            <a:lvl7pPr marL="3200400" lvl="6"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7pPr>
            <a:lvl8pPr marL="3657600" lvl="7"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8pPr>
            <a:lvl9pPr marL="4114800" lvl="8"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9pPr>
          </a:lstStyle>
          <a:p>
            <a:endParaRPr/>
          </a:p>
        </p:txBody>
      </p:sp>
      <p:sp>
        <p:nvSpPr>
          <p:cNvPr id="197" name="Google Shape;197;p30"/>
          <p:cNvSpPr txBox="1">
            <a:spLocks noGrp="1"/>
          </p:cNvSpPr>
          <p:nvPr>
            <p:ph type="body" idx="20"/>
          </p:nvPr>
        </p:nvSpPr>
        <p:spPr>
          <a:xfrm>
            <a:off x="3249600" y="3862400"/>
            <a:ext cx="2644800" cy="268200"/>
          </a:xfrm>
          <a:prstGeom prst="rect">
            <a:avLst/>
          </a:prstGeom>
        </p:spPr>
        <p:txBody>
          <a:bodyPr spcFirstLastPara="1" wrap="square" lIns="91425" tIns="91425" rIns="91425" bIns="91425" anchor="t" anchorCtr="0">
            <a:noAutofit/>
          </a:bodyPr>
          <a:lstStyle>
            <a:lvl1pPr marL="457200" lvl="0" indent="-292100">
              <a:lnSpc>
                <a:spcPct val="100000"/>
              </a:lnSpc>
              <a:spcBef>
                <a:spcPts val="0"/>
              </a:spcBef>
              <a:spcAft>
                <a:spcPts val="0"/>
              </a:spcAft>
              <a:buSzPts val="1000"/>
              <a:buChar char="●"/>
              <a:defRPr/>
            </a:lvl1pPr>
            <a:lvl2pPr marL="914400" lvl="1"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2pPr>
            <a:lvl3pPr marL="1371600" lvl="2"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3pPr>
            <a:lvl4pPr marL="1828800" lvl="3"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4pPr>
            <a:lvl5pPr marL="2286000" lvl="4"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5pPr>
            <a:lvl6pPr marL="2743200" lvl="5"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6pPr>
            <a:lvl7pPr marL="3200400" lvl="6"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7pPr>
            <a:lvl8pPr marL="3657600" lvl="7"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8pPr>
            <a:lvl9pPr marL="4114800" lvl="8"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9pPr>
          </a:lstStyle>
          <a:p>
            <a:endParaRPr/>
          </a:p>
        </p:txBody>
      </p:sp>
      <p:sp>
        <p:nvSpPr>
          <p:cNvPr id="198" name="Google Shape;198;p30"/>
          <p:cNvSpPr txBox="1">
            <a:spLocks noGrp="1"/>
          </p:cNvSpPr>
          <p:nvPr>
            <p:ph type="body" idx="21"/>
          </p:nvPr>
        </p:nvSpPr>
        <p:spPr>
          <a:xfrm>
            <a:off x="3249600" y="4130600"/>
            <a:ext cx="2644800" cy="268200"/>
          </a:xfrm>
          <a:prstGeom prst="rect">
            <a:avLst/>
          </a:prstGeom>
        </p:spPr>
        <p:txBody>
          <a:bodyPr spcFirstLastPara="1" wrap="square" lIns="91425" tIns="91425" rIns="91425" bIns="91425" anchor="t" anchorCtr="0">
            <a:normAutofit/>
          </a:bodyPr>
          <a:lstStyle>
            <a:lvl1pPr marL="457200" lvl="0" indent="-279400">
              <a:lnSpc>
                <a:spcPct val="100000"/>
              </a:lnSpc>
              <a:spcBef>
                <a:spcPts val="0"/>
              </a:spcBef>
              <a:spcAft>
                <a:spcPts val="0"/>
              </a:spcAft>
              <a:buSzPts val="800"/>
              <a:buChar char="●"/>
              <a:defRPr sz="800"/>
            </a:lvl1pPr>
            <a:lvl2pPr marL="914400" lvl="1" indent="-279400">
              <a:lnSpc>
                <a:spcPct val="100000"/>
              </a:lnSpc>
              <a:spcBef>
                <a:spcPts val="0"/>
              </a:spcBef>
              <a:spcAft>
                <a:spcPts val="0"/>
              </a:spcAft>
              <a:buSzPts val="800"/>
              <a:buFont typeface="DM Sans Medium"/>
              <a:buChar char="○"/>
              <a:defRPr>
                <a:latin typeface="DM Sans Medium"/>
                <a:ea typeface="DM Sans Medium"/>
                <a:cs typeface="DM Sans Medium"/>
                <a:sym typeface="DM Sans Medium"/>
              </a:defRPr>
            </a:lvl2pPr>
            <a:lvl3pPr marL="1371600" lvl="2" indent="-2794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3pPr>
            <a:lvl4pPr marL="1828800" lvl="3" indent="-2794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4pPr>
            <a:lvl5pPr marL="2286000" lvl="4" indent="-2794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5pPr>
            <a:lvl6pPr marL="2743200" lvl="5" indent="-2794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6pPr>
            <a:lvl7pPr marL="3200400" lvl="6" indent="-2794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7pPr>
            <a:lvl8pPr marL="3657600" lvl="7" indent="-2794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8pPr>
            <a:lvl9pPr marL="4114800" lvl="8" indent="-2794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9pPr>
          </a:lstStyle>
          <a:p>
            <a:endParaRPr/>
          </a:p>
        </p:txBody>
      </p:sp>
      <p:sp>
        <p:nvSpPr>
          <p:cNvPr id="199" name="Google Shape;199;p30"/>
          <p:cNvSpPr txBox="1">
            <a:spLocks noGrp="1"/>
          </p:cNvSpPr>
          <p:nvPr>
            <p:ph type="body" idx="22"/>
          </p:nvPr>
        </p:nvSpPr>
        <p:spPr>
          <a:xfrm>
            <a:off x="6296200" y="891450"/>
            <a:ext cx="2644800" cy="429000"/>
          </a:xfrm>
          <a:prstGeom prst="rect">
            <a:avLst/>
          </a:prstGeom>
        </p:spPr>
        <p:txBody>
          <a:bodyPr spcFirstLastPara="1" wrap="square" lIns="91425" tIns="91425" rIns="91425" bIns="91425" anchor="ctr" anchorCtr="0">
            <a:normAutofit/>
          </a:bodyPr>
          <a:lstStyle>
            <a:lvl1pPr marL="457200" lvl="0"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1pPr>
            <a:lvl2pPr marL="914400" lvl="1"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2pPr>
            <a:lvl3pPr marL="1371600" lvl="2"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3pPr>
            <a:lvl4pPr marL="1828800" lvl="3"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4pPr>
            <a:lvl5pPr marL="2286000" lvl="4"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5pPr>
            <a:lvl6pPr marL="2743200" lvl="5"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6pPr>
            <a:lvl7pPr marL="3200400" lvl="6"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7pPr>
            <a:lvl8pPr marL="3657600" lvl="7"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8pPr>
            <a:lvl9pPr marL="4114800" lvl="8"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9pPr>
          </a:lstStyle>
          <a:p>
            <a:endParaRPr/>
          </a:p>
        </p:txBody>
      </p:sp>
      <p:sp>
        <p:nvSpPr>
          <p:cNvPr id="200" name="Google Shape;200;p30"/>
          <p:cNvSpPr txBox="1">
            <a:spLocks noGrp="1"/>
          </p:cNvSpPr>
          <p:nvPr>
            <p:ph type="body" idx="23"/>
          </p:nvPr>
        </p:nvSpPr>
        <p:spPr>
          <a:xfrm>
            <a:off x="6296200" y="1320450"/>
            <a:ext cx="2644800" cy="268200"/>
          </a:xfrm>
          <a:prstGeom prst="rect">
            <a:avLst/>
          </a:prstGeom>
        </p:spPr>
        <p:txBody>
          <a:bodyPr spcFirstLastPara="1" wrap="square" lIns="91425" tIns="91425" rIns="91425" bIns="91425" anchor="t" anchorCtr="0">
            <a:normAutofit/>
          </a:bodyPr>
          <a:lstStyle>
            <a:lvl1pPr marL="457200" lvl="0" indent="-292100">
              <a:lnSpc>
                <a:spcPct val="100000"/>
              </a:lnSpc>
              <a:spcBef>
                <a:spcPts val="0"/>
              </a:spcBef>
              <a:spcAft>
                <a:spcPts val="0"/>
              </a:spcAft>
              <a:buSzPts val="1000"/>
              <a:buChar char="●"/>
              <a:defRPr/>
            </a:lvl1pPr>
            <a:lvl2pPr marL="914400" lvl="1"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2pPr>
            <a:lvl3pPr marL="1371600" lvl="2"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3pPr>
            <a:lvl4pPr marL="1828800" lvl="3"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4pPr>
            <a:lvl5pPr marL="2286000" lvl="4"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5pPr>
            <a:lvl6pPr marL="2743200" lvl="5"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6pPr>
            <a:lvl7pPr marL="3200400" lvl="6"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7pPr>
            <a:lvl8pPr marL="3657600" lvl="7"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8pPr>
            <a:lvl9pPr marL="4114800" lvl="8"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9pPr>
          </a:lstStyle>
          <a:p>
            <a:endParaRPr/>
          </a:p>
        </p:txBody>
      </p:sp>
      <p:sp>
        <p:nvSpPr>
          <p:cNvPr id="201" name="Google Shape;201;p30"/>
          <p:cNvSpPr txBox="1">
            <a:spLocks noGrp="1"/>
          </p:cNvSpPr>
          <p:nvPr>
            <p:ph type="body" idx="24"/>
          </p:nvPr>
        </p:nvSpPr>
        <p:spPr>
          <a:xfrm>
            <a:off x="6296200" y="1588650"/>
            <a:ext cx="2644800" cy="268200"/>
          </a:xfrm>
          <a:prstGeom prst="rect">
            <a:avLst/>
          </a:prstGeom>
        </p:spPr>
        <p:txBody>
          <a:bodyPr spcFirstLastPara="1" wrap="square" lIns="91425" tIns="91425" rIns="91425" bIns="91425" anchor="t" anchorCtr="0">
            <a:normAutofit/>
          </a:bodyPr>
          <a:lstStyle>
            <a:lvl1pPr marL="457200" lvl="0" indent="-279400">
              <a:lnSpc>
                <a:spcPct val="100000"/>
              </a:lnSpc>
              <a:spcBef>
                <a:spcPts val="0"/>
              </a:spcBef>
              <a:spcAft>
                <a:spcPts val="0"/>
              </a:spcAft>
              <a:buSzPts val="800"/>
              <a:buChar char="●"/>
              <a:defRPr sz="800"/>
            </a:lvl1pPr>
            <a:lvl2pPr marL="914400" lvl="1" indent="-279400">
              <a:lnSpc>
                <a:spcPct val="100000"/>
              </a:lnSpc>
              <a:spcBef>
                <a:spcPts val="0"/>
              </a:spcBef>
              <a:spcAft>
                <a:spcPts val="0"/>
              </a:spcAft>
              <a:buSzPts val="800"/>
              <a:buFont typeface="DM Sans Medium"/>
              <a:buChar char="○"/>
              <a:defRPr>
                <a:latin typeface="DM Sans Medium"/>
                <a:ea typeface="DM Sans Medium"/>
                <a:cs typeface="DM Sans Medium"/>
                <a:sym typeface="DM Sans Medium"/>
              </a:defRPr>
            </a:lvl2pPr>
            <a:lvl3pPr marL="1371600" lvl="2" indent="-2794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3pPr>
            <a:lvl4pPr marL="1828800" lvl="3" indent="-2794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4pPr>
            <a:lvl5pPr marL="2286000" lvl="4" indent="-2794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5pPr>
            <a:lvl6pPr marL="2743200" lvl="5" indent="-2794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6pPr>
            <a:lvl7pPr marL="3200400" lvl="6" indent="-2794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7pPr>
            <a:lvl8pPr marL="3657600" lvl="7" indent="-2794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8pPr>
            <a:lvl9pPr marL="4114800" lvl="8" indent="-2794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9pPr>
          </a:lstStyle>
          <a:p>
            <a:endParaRPr/>
          </a:p>
        </p:txBody>
      </p:sp>
      <p:sp>
        <p:nvSpPr>
          <p:cNvPr id="202" name="Google Shape;202;p30"/>
          <p:cNvSpPr txBox="1">
            <a:spLocks noGrp="1"/>
          </p:cNvSpPr>
          <p:nvPr>
            <p:ph type="body" idx="25"/>
          </p:nvPr>
        </p:nvSpPr>
        <p:spPr>
          <a:xfrm>
            <a:off x="6296200" y="2206550"/>
            <a:ext cx="2644800" cy="429000"/>
          </a:xfrm>
          <a:prstGeom prst="rect">
            <a:avLst/>
          </a:prstGeom>
        </p:spPr>
        <p:txBody>
          <a:bodyPr spcFirstLastPara="1" wrap="square" lIns="91425" tIns="91425" rIns="91425" bIns="91425" anchor="ctr" anchorCtr="0">
            <a:normAutofit/>
          </a:bodyPr>
          <a:lstStyle>
            <a:lvl1pPr marL="457200" lvl="0"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1pPr>
            <a:lvl2pPr marL="914400" lvl="1"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2pPr>
            <a:lvl3pPr marL="1371600" lvl="2"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3pPr>
            <a:lvl4pPr marL="1828800" lvl="3"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4pPr>
            <a:lvl5pPr marL="2286000" lvl="4"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5pPr>
            <a:lvl6pPr marL="2743200" lvl="5"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6pPr>
            <a:lvl7pPr marL="3200400" lvl="6"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7pPr>
            <a:lvl8pPr marL="3657600" lvl="7"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8pPr>
            <a:lvl9pPr marL="4114800" lvl="8"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9pPr>
          </a:lstStyle>
          <a:p>
            <a:endParaRPr/>
          </a:p>
        </p:txBody>
      </p:sp>
      <p:sp>
        <p:nvSpPr>
          <p:cNvPr id="203" name="Google Shape;203;p30"/>
          <p:cNvSpPr txBox="1">
            <a:spLocks noGrp="1"/>
          </p:cNvSpPr>
          <p:nvPr>
            <p:ph type="body" idx="26"/>
          </p:nvPr>
        </p:nvSpPr>
        <p:spPr>
          <a:xfrm>
            <a:off x="6296200" y="2635550"/>
            <a:ext cx="2644800" cy="268200"/>
          </a:xfrm>
          <a:prstGeom prst="rect">
            <a:avLst/>
          </a:prstGeom>
        </p:spPr>
        <p:txBody>
          <a:bodyPr spcFirstLastPara="1" wrap="square" lIns="91425" tIns="91425" rIns="91425" bIns="91425" anchor="t" anchorCtr="0">
            <a:normAutofit/>
          </a:bodyPr>
          <a:lstStyle>
            <a:lvl1pPr marL="457200" lvl="0" indent="-292100">
              <a:lnSpc>
                <a:spcPct val="100000"/>
              </a:lnSpc>
              <a:spcBef>
                <a:spcPts val="0"/>
              </a:spcBef>
              <a:spcAft>
                <a:spcPts val="0"/>
              </a:spcAft>
              <a:buSzPts val="1000"/>
              <a:buChar char="●"/>
              <a:defRPr/>
            </a:lvl1pPr>
            <a:lvl2pPr marL="914400" lvl="1"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2pPr>
            <a:lvl3pPr marL="1371600" lvl="2"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3pPr>
            <a:lvl4pPr marL="1828800" lvl="3"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4pPr>
            <a:lvl5pPr marL="2286000" lvl="4"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5pPr>
            <a:lvl6pPr marL="2743200" lvl="5"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6pPr>
            <a:lvl7pPr marL="3200400" lvl="6"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7pPr>
            <a:lvl8pPr marL="3657600" lvl="7"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8pPr>
            <a:lvl9pPr marL="4114800" lvl="8"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9pPr>
          </a:lstStyle>
          <a:p>
            <a:endParaRPr/>
          </a:p>
        </p:txBody>
      </p:sp>
      <p:sp>
        <p:nvSpPr>
          <p:cNvPr id="204" name="Google Shape;204;p30"/>
          <p:cNvSpPr txBox="1">
            <a:spLocks noGrp="1"/>
          </p:cNvSpPr>
          <p:nvPr>
            <p:ph type="body" idx="27"/>
          </p:nvPr>
        </p:nvSpPr>
        <p:spPr>
          <a:xfrm>
            <a:off x="6296200" y="2903750"/>
            <a:ext cx="2644800" cy="268200"/>
          </a:xfrm>
          <a:prstGeom prst="rect">
            <a:avLst/>
          </a:prstGeom>
        </p:spPr>
        <p:txBody>
          <a:bodyPr spcFirstLastPara="1" wrap="square" lIns="91425" tIns="91425" rIns="91425" bIns="91425" anchor="t" anchorCtr="0">
            <a:normAutofit/>
          </a:bodyPr>
          <a:lstStyle>
            <a:lvl1pPr marL="457200" lvl="0" indent="-279400">
              <a:lnSpc>
                <a:spcPct val="100000"/>
              </a:lnSpc>
              <a:spcBef>
                <a:spcPts val="0"/>
              </a:spcBef>
              <a:spcAft>
                <a:spcPts val="0"/>
              </a:spcAft>
              <a:buSzPts val="800"/>
              <a:buChar char="●"/>
              <a:defRPr sz="800"/>
            </a:lvl1pPr>
            <a:lvl2pPr marL="914400" lvl="1" indent="-279400">
              <a:lnSpc>
                <a:spcPct val="100000"/>
              </a:lnSpc>
              <a:spcBef>
                <a:spcPts val="0"/>
              </a:spcBef>
              <a:spcAft>
                <a:spcPts val="0"/>
              </a:spcAft>
              <a:buSzPts val="800"/>
              <a:buFont typeface="DM Sans Medium"/>
              <a:buChar char="○"/>
              <a:defRPr>
                <a:latin typeface="DM Sans Medium"/>
                <a:ea typeface="DM Sans Medium"/>
                <a:cs typeface="DM Sans Medium"/>
                <a:sym typeface="DM Sans Medium"/>
              </a:defRPr>
            </a:lvl2pPr>
            <a:lvl3pPr marL="1371600" lvl="2" indent="-2794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3pPr>
            <a:lvl4pPr marL="1828800" lvl="3" indent="-2794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4pPr>
            <a:lvl5pPr marL="2286000" lvl="4" indent="-2794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5pPr>
            <a:lvl6pPr marL="2743200" lvl="5" indent="-2794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6pPr>
            <a:lvl7pPr marL="3200400" lvl="6" indent="-2794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7pPr>
            <a:lvl8pPr marL="3657600" lvl="7" indent="-2794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8pPr>
            <a:lvl9pPr marL="4114800" lvl="8" indent="-2794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9pPr>
          </a:lstStyle>
          <a:p>
            <a:endParaRPr/>
          </a:p>
        </p:txBody>
      </p:sp>
      <p:sp>
        <p:nvSpPr>
          <p:cNvPr id="205" name="Google Shape;205;p30"/>
          <p:cNvSpPr txBox="1">
            <a:spLocks noGrp="1"/>
          </p:cNvSpPr>
          <p:nvPr>
            <p:ph type="body" idx="28"/>
          </p:nvPr>
        </p:nvSpPr>
        <p:spPr>
          <a:xfrm>
            <a:off x="6296200" y="3433400"/>
            <a:ext cx="2644800" cy="429000"/>
          </a:xfrm>
          <a:prstGeom prst="rect">
            <a:avLst/>
          </a:prstGeom>
        </p:spPr>
        <p:txBody>
          <a:bodyPr spcFirstLastPara="1" wrap="square" lIns="91425" tIns="91425" rIns="91425" bIns="91425" anchor="ctr" anchorCtr="0">
            <a:noAutofit/>
          </a:bodyPr>
          <a:lstStyle>
            <a:lvl1pPr marL="457200" lvl="0"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1pPr>
            <a:lvl2pPr marL="914400" lvl="1"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2pPr>
            <a:lvl3pPr marL="1371600" lvl="2"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3pPr>
            <a:lvl4pPr marL="1828800" lvl="3"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4pPr>
            <a:lvl5pPr marL="2286000" lvl="4"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5pPr>
            <a:lvl6pPr marL="2743200" lvl="5"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6pPr>
            <a:lvl7pPr marL="3200400" lvl="6"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7pPr>
            <a:lvl8pPr marL="3657600" lvl="7"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8pPr>
            <a:lvl9pPr marL="4114800" lvl="8"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9pPr>
          </a:lstStyle>
          <a:p>
            <a:endParaRPr/>
          </a:p>
        </p:txBody>
      </p:sp>
      <p:sp>
        <p:nvSpPr>
          <p:cNvPr id="206" name="Google Shape;206;p30"/>
          <p:cNvSpPr txBox="1">
            <a:spLocks noGrp="1"/>
          </p:cNvSpPr>
          <p:nvPr>
            <p:ph type="body" idx="29"/>
          </p:nvPr>
        </p:nvSpPr>
        <p:spPr>
          <a:xfrm>
            <a:off x="6296200" y="3862400"/>
            <a:ext cx="2644800" cy="268200"/>
          </a:xfrm>
          <a:prstGeom prst="rect">
            <a:avLst/>
          </a:prstGeom>
        </p:spPr>
        <p:txBody>
          <a:bodyPr spcFirstLastPara="1" wrap="square" lIns="91425" tIns="91425" rIns="91425" bIns="91425" anchor="t" anchorCtr="0">
            <a:noAutofit/>
          </a:bodyPr>
          <a:lstStyle>
            <a:lvl1pPr marL="457200" lvl="0" indent="-292100">
              <a:lnSpc>
                <a:spcPct val="100000"/>
              </a:lnSpc>
              <a:spcBef>
                <a:spcPts val="0"/>
              </a:spcBef>
              <a:spcAft>
                <a:spcPts val="0"/>
              </a:spcAft>
              <a:buSzPts val="1000"/>
              <a:buChar char="●"/>
              <a:defRPr/>
            </a:lvl1pPr>
            <a:lvl2pPr marL="914400" lvl="1"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2pPr>
            <a:lvl3pPr marL="1371600" lvl="2"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3pPr>
            <a:lvl4pPr marL="1828800" lvl="3"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4pPr>
            <a:lvl5pPr marL="2286000" lvl="4"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5pPr>
            <a:lvl6pPr marL="2743200" lvl="5"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6pPr>
            <a:lvl7pPr marL="3200400" lvl="6"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7pPr>
            <a:lvl8pPr marL="3657600" lvl="7"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8pPr>
            <a:lvl9pPr marL="4114800" lvl="8"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9pPr>
          </a:lstStyle>
          <a:p>
            <a:endParaRPr/>
          </a:p>
        </p:txBody>
      </p:sp>
      <p:sp>
        <p:nvSpPr>
          <p:cNvPr id="207" name="Google Shape;207;p30"/>
          <p:cNvSpPr txBox="1">
            <a:spLocks noGrp="1"/>
          </p:cNvSpPr>
          <p:nvPr>
            <p:ph type="body" idx="30"/>
          </p:nvPr>
        </p:nvSpPr>
        <p:spPr>
          <a:xfrm>
            <a:off x="6296200" y="4130600"/>
            <a:ext cx="2644800" cy="268200"/>
          </a:xfrm>
          <a:prstGeom prst="rect">
            <a:avLst/>
          </a:prstGeom>
        </p:spPr>
        <p:txBody>
          <a:bodyPr spcFirstLastPara="1" wrap="square" lIns="91425" tIns="91425" rIns="91425" bIns="91425" anchor="t" anchorCtr="0">
            <a:noAutofit/>
          </a:bodyPr>
          <a:lstStyle>
            <a:lvl1pPr marL="457200" lvl="0" indent="-279400">
              <a:lnSpc>
                <a:spcPct val="100000"/>
              </a:lnSpc>
              <a:spcBef>
                <a:spcPts val="0"/>
              </a:spcBef>
              <a:spcAft>
                <a:spcPts val="0"/>
              </a:spcAft>
              <a:buSzPts val="800"/>
              <a:buChar char="●"/>
              <a:defRPr sz="800"/>
            </a:lvl1pPr>
            <a:lvl2pPr marL="914400" lvl="1" indent="-279400">
              <a:lnSpc>
                <a:spcPct val="100000"/>
              </a:lnSpc>
              <a:spcBef>
                <a:spcPts val="0"/>
              </a:spcBef>
              <a:spcAft>
                <a:spcPts val="0"/>
              </a:spcAft>
              <a:buSzPts val="800"/>
              <a:buFont typeface="DM Sans Medium"/>
              <a:buChar char="○"/>
              <a:defRPr>
                <a:latin typeface="DM Sans Medium"/>
                <a:ea typeface="DM Sans Medium"/>
                <a:cs typeface="DM Sans Medium"/>
                <a:sym typeface="DM Sans Medium"/>
              </a:defRPr>
            </a:lvl2pPr>
            <a:lvl3pPr marL="1371600" lvl="2" indent="-2794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3pPr>
            <a:lvl4pPr marL="1828800" lvl="3" indent="-2794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4pPr>
            <a:lvl5pPr marL="2286000" lvl="4" indent="-2794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5pPr>
            <a:lvl6pPr marL="2743200" lvl="5" indent="-2794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6pPr>
            <a:lvl7pPr marL="3200400" lvl="6" indent="-2794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7pPr>
            <a:lvl8pPr marL="3657600" lvl="7" indent="-2794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8pPr>
            <a:lvl9pPr marL="4114800" lvl="8" indent="-2794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9pPr>
          </a:lstStyle>
          <a:p>
            <a:endParaRPr/>
          </a:p>
        </p:txBody>
      </p:sp>
      <p:sp>
        <p:nvSpPr>
          <p:cNvPr id="208" name="Google Shape;208;p30"/>
          <p:cNvSpPr txBox="1">
            <a:spLocks noGrp="1"/>
          </p:cNvSpPr>
          <p:nvPr>
            <p:ph type="body" idx="31"/>
          </p:nvPr>
        </p:nvSpPr>
        <p:spPr>
          <a:xfrm>
            <a:off x="196951" y="196725"/>
            <a:ext cx="1860600" cy="209100"/>
          </a:xfrm>
          <a:prstGeom prst="rect">
            <a:avLst/>
          </a:prstGeom>
        </p:spPr>
        <p:txBody>
          <a:bodyPr spcFirstLastPara="1" wrap="square" lIns="91425" tIns="91425" rIns="91425" bIns="91425" anchor="ctr" anchorCtr="0">
            <a:noAutofit/>
          </a:bodyPr>
          <a:lstStyle>
            <a:lvl1pPr marL="457200" lvl="0" indent="-279400">
              <a:spcBef>
                <a:spcPts val="0"/>
              </a:spcBef>
              <a:spcAft>
                <a:spcPts val="0"/>
              </a:spcAft>
              <a:buSzPts val="800"/>
              <a:buChar char="●"/>
              <a:defRPr sz="800"/>
            </a:lvl1pPr>
            <a:lvl2pPr marL="914400" lvl="1" indent="-279400">
              <a:spcBef>
                <a:spcPts val="0"/>
              </a:spcBef>
              <a:spcAft>
                <a:spcPts val="0"/>
              </a:spcAft>
              <a:buSzPts val="800"/>
              <a:buChar char="○"/>
              <a:defRPr/>
            </a:lvl2pPr>
            <a:lvl3pPr marL="1371600" lvl="2" indent="-279400">
              <a:spcBef>
                <a:spcPts val="0"/>
              </a:spcBef>
              <a:spcAft>
                <a:spcPts val="0"/>
              </a:spcAft>
              <a:buSzPts val="800"/>
              <a:buChar char="■"/>
              <a:defRPr sz="800"/>
            </a:lvl3pPr>
            <a:lvl4pPr marL="1828800" lvl="3" indent="-279400">
              <a:spcBef>
                <a:spcPts val="0"/>
              </a:spcBef>
              <a:spcAft>
                <a:spcPts val="0"/>
              </a:spcAft>
              <a:buSzPts val="800"/>
              <a:buChar char="●"/>
              <a:defRPr sz="800"/>
            </a:lvl4pPr>
            <a:lvl5pPr marL="2286000" lvl="4" indent="-279400">
              <a:spcBef>
                <a:spcPts val="0"/>
              </a:spcBef>
              <a:spcAft>
                <a:spcPts val="0"/>
              </a:spcAft>
              <a:buSzPts val="800"/>
              <a:buChar char="○"/>
              <a:defRPr sz="800"/>
            </a:lvl5pPr>
            <a:lvl6pPr marL="2743200" lvl="5" indent="-279400">
              <a:spcBef>
                <a:spcPts val="0"/>
              </a:spcBef>
              <a:spcAft>
                <a:spcPts val="0"/>
              </a:spcAft>
              <a:buSzPts val="800"/>
              <a:buChar char="■"/>
              <a:defRPr sz="800"/>
            </a:lvl6pPr>
            <a:lvl7pPr marL="3200400" lvl="6" indent="-279400">
              <a:spcBef>
                <a:spcPts val="0"/>
              </a:spcBef>
              <a:spcAft>
                <a:spcPts val="0"/>
              </a:spcAft>
              <a:buSzPts val="800"/>
              <a:buChar char="●"/>
              <a:defRPr sz="800"/>
            </a:lvl7pPr>
            <a:lvl8pPr marL="3657600" lvl="7" indent="-279400">
              <a:spcBef>
                <a:spcPts val="0"/>
              </a:spcBef>
              <a:spcAft>
                <a:spcPts val="0"/>
              </a:spcAft>
              <a:buSzPts val="800"/>
              <a:buChar char="○"/>
              <a:defRPr sz="800"/>
            </a:lvl8pPr>
            <a:lvl9pPr marL="4114800" lvl="8" indent="-279400">
              <a:spcBef>
                <a:spcPts val="0"/>
              </a:spcBef>
              <a:spcAft>
                <a:spcPts val="0"/>
              </a:spcAft>
              <a:buSzPts val="800"/>
              <a:buChar char="■"/>
              <a:defRPr sz="800"/>
            </a:lvl9pPr>
          </a:lstStyle>
          <a:p>
            <a:endParaRPr/>
          </a:p>
        </p:txBody>
      </p:sp>
      <p:sp>
        <p:nvSpPr>
          <p:cNvPr id="209" name="Google Shape;209;p30"/>
          <p:cNvSpPr txBox="1">
            <a:spLocks noGrp="1"/>
          </p:cNvSpPr>
          <p:nvPr>
            <p:ph type="body" idx="32"/>
          </p:nvPr>
        </p:nvSpPr>
        <p:spPr>
          <a:xfrm>
            <a:off x="7087526" y="196725"/>
            <a:ext cx="1933500" cy="209100"/>
          </a:xfrm>
          <a:prstGeom prst="rect">
            <a:avLst/>
          </a:prstGeom>
        </p:spPr>
        <p:txBody>
          <a:bodyPr spcFirstLastPara="1" wrap="square" lIns="91425" tIns="91425" rIns="91425" bIns="91425" anchor="ctr" anchorCtr="0">
            <a:noAutofit/>
          </a:bodyPr>
          <a:lstStyle>
            <a:lvl1pPr marL="457200" lvl="0" indent="-279400" algn="r">
              <a:spcBef>
                <a:spcPts val="0"/>
              </a:spcBef>
              <a:spcAft>
                <a:spcPts val="0"/>
              </a:spcAft>
              <a:buSzPts val="800"/>
              <a:buChar char="●"/>
              <a:defRPr sz="800"/>
            </a:lvl1pPr>
            <a:lvl2pPr marL="914400" lvl="1" indent="-279400" algn="r">
              <a:spcBef>
                <a:spcPts val="0"/>
              </a:spcBef>
              <a:spcAft>
                <a:spcPts val="0"/>
              </a:spcAft>
              <a:buSzPts val="800"/>
              <a:buChar char="○"/>
              <a:defRPr/>
            </a:lvl2pPr>
            <a:lvl3pPr marL="1371600" lvl="2" indent="-279400" algn="r">
              <a:spcBef>
                <a:spcPts val="0"/>
              </a:spcBef>
              <a:spcAft>
                <a:spcPts val="0"/>
              </a:spcAft>
              <a:buSzPts val="800"/>
              <a:buChar char="■"/>
              <a:defRPr sz="800"/>
            </a:lvl3pPr>
            <a:lvl4pPr marL="1828800" lvl="3" indent="-279400" algn="r">
              <a:spcBef>
                <a:spcPts val="0"/>
              </a:spcBef>
              <a:spcAft>
                <a:spcPts val="0"/>
              </a:spcAft>
              <a:buSzPts val="800"/>
              <a:buChar char="●"/>
              <a:defRPr sz="800"/>
            </a:lvl4pPr>
            <a:lvl5pPr marL="2286000" lvl="4" indent="-279400" algn="r">
              <a:spcBef>
                <a:spcPts val="0"/>
              </a:spcBef>
              <a:spcAft>
                <a:spcPts val="0"/>
              </a:spcAft>
              <a:buSzPts val="800"/>
              <a:buChar char="○"/>
              <a:defRPr sz="800"/>
            </a:lvl5pPr>
            <a:lvl6pPr marL="2743200" lvl="5" indent="-279400" algn="r">
              <a:spcBef>
                <a:spcPts val="0"/>
              </a:spcBef>
              <a:spcAft>
                <a:spcPts val="0"/>
              </a:spcAft>
              <a:buSzPts val="800"/>
              <a:buChar char="■"/>
              <a:defRPr sz="800"/>
            </a:lvl6pPr>
            <a:lvl7pPr marL="3200400" lvl="6" indent="-279400" algn="r">
              <a:spcBef>
                <a:spcPts val="0"/>
              </a:spcBef>
              <a:spcAft>
                <a:spcPts val="0"/>
              </a:spcAft>
              <a:buSzPts val="800"/>
              <a:buChar char="●"/>
              <a:defRPr sz="800"/>
            </a:lvl7pPr>
            <a:lvl8pPr marL="3657600" lvl="7" indent="-279400" algn="r">
              <a:spcBef>
                <a:spcPts val="0"/>
              </a:spcBef>
              <a:spcAft>
                <a:spcPts val="0"/>
              </a:spcAft>
              <a:buSzPts val="800"/>
              <a:buChar char="○"/>
              <a:defRPr sz="800"/>
            </a:lvl8pPr>
            <a:lvl9pPr marL="4114800" lvl="8" indent="-279400" algn="r">
              <a:spcBef>
                <a:spcPts val="0"/>
              </a:spcBef>
              <a:spcAft>
                <a:spcPts val="0"/>
              </a:spcAft>
              <a:buSzPts val="800"/>
              <a:buChar char="■"/>
              <a:defRPr sz="8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p:cSld name="TITLE_AND_BODY_1_1">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3450"/>
              <a:buNone/>
              <a:defRPr/>
            </a:lvl1pPr>
            <a:lvl2pPr lvl="1">
              <a:spcBef>
                <a:spcPts val="0"/>
              </a:spcBef>
              <a:spcAft>
                <a:spcPts val="0"/>
              </a:spcAft>
              <a:buSzPts val="3450"/>
              <a:buNone/>
              <a:defRPr/>
            </a:lvl2pPr>
            <a:lvl3pPr lvl="2">
              <a:spcBef>
                <a:spcPts val="0"/>
              </a:spcBef>
              <a:spcAft>
                <a:spcPts val="0"/>
              </a:spcAft>
              <a:buSzPts val="3450"/>
              <a:buNone/>
              <a:defRPr/>
            </a:lvl3pPr>
            <a:lvl4pPr lvl="3">
              <a:spcBef>
                <a:spcPts val="0"/>
              </a:spcBef>
              <a:spcAft>
                <a:spcPts val="0"/>
              </a:spcAft>
              <a:buSzPts val="3450"/>
              <a:buNone/>
              <a:defRPr/>
            </a:lvl4pPr>
            <a:lvl5pPr lvl="4">
              <a:spcBef>
                <a:spcPts val="0"/>
              </a:spcBef>
              <a:spcAft>
                <a:spcPts val="0"/>
              </a:spcAft>
              <a:buSzPts val="3450"/>
              <a:buNone/>
              <a:defRPr/>
            </a:lvl5pPr>
            <a:lvl6pPr lvl="5">
              <a:spcBef>
                <a:spcPts val="0"/>
              </a:spcBef>
              <a:spcAft>
                <a:spcPts val="0"/>
              </a:spcAft>
              <a:buSzPts val="3450"/>
              <a:buNone/>
              <a:defRPr/>
            </a:lvl6pPr>
            <a:lvl7pPr lvl="6">
              <a:spcBef>
                <a:spcPts val="0"/>
              </a:spcBef>
              <a:spcAft>
                <a:spcPts val="0"/>
              </a:spcAft>
              <a:buSzPts val="3450"/>
              <a:buNone/>
              <a:defRPr/>
            </a:lvl7pPr>
            <a:lvl8pPr lvl="7">
              <a:spcBef>
                <a:spcPts val="0"/>
              </a:spcBef>
              <a:spcAft>
                <a:spcPts val="0"/>
              </a:spcAft>
              <a:buSzPts val="3450"/>
              <a:buNone/>
              <a:defRPr/>
            </a:lvl8pPr>
            <a:lvl9pPr lvl="8">
              <a:spcBef>
                <a:spcPts val="0"/>
              </a:spcBef>
              <a:spcAft>
                <a:spcPts val="0"/>
              </a:spcAft>
              <a:buSzPts val="345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292100">
              <a:spcBef>
                <a:spcPts val="0"/>
              </a:spcBef>
              <a:spcAft>
                <a:spcPts val="0"/>
              </a:spcAft>
              <a:buSzPts val="1000"/>
              <a:buChar char="●"/>
              <a:defRPr/>
            </a:lvl1pPr>
            <a:lvl2pPr marL="914400" lvl="1" indent="-279400">
              <a:spcBef>
                <a:spcPts val="0"/>
              </a:spcBef>
              <a:spcAft>
                <a:spcPts val="0"/>
              </a:spcAft>
              <a:buSzPts val="800"/>
              <a:buChar char="○"/>
              <a:defRPr/>
            </a:lvl2pPr>
            <a:lvl3pPr marL="1371600" lvl="2" indent="-292100">
              <a:spcBef>
                <a:spcPts val="0"/>
              </a:spcBef>
              <a:spcAft>
                <a:spcPts val="0"/>
              </a:spcAft>
              <a:buSzPts val="1000"/>
              <a:buChar char="■"/>
              <a:defRPr/>
            </a:lvl3pPr>
            <a:lvl4pPr marL="1828800" lvl="3" indent="-292100">
              <a:spcBef>
                <a:spcPts val="0"/>
              </a:spcBef>
              <a:spcAft>
                <a:spcPts val="0"/>
              </a:spcAft>
              <a:buSzPts val="1000"/>
              <a:buChar char="●"/>
              <a:defRPr/>
            </a:lvl4pPr>
            <a:lvl5pPr marL="2286000" lvl="4" indent="-292100">
              <a:spcBef>
                <a:spcPts val="0"/>
              </a:spcBef>
              <a:spcAft>
                <a:spcPts val="0"/>
              </a:spcAft>
              <a:buSzPts val="1000"/>
              <a:buChar char="○"/>
              <a:defRPr/>
            </a:lvl5pPr>
            <a:lvl6pPr marL="2743200" lvl="5" indent="-292100">
              <a:spcBef>
                <a:spcPts val="0"/>
              </a:spcBef>
              <a:spcAft>
                <a:spcPts val="0"/>
              </a:spcAft>
              <a:buSzPts val="1000"/>
              <a:buChar char="■"/>
              <a:defRPr/>
            </a:lvl6pPr>
            <a:lvl7pPr marL="3200400" lvl="6" indent="-292100">
              <a:spcBef>
                <a:spcPts val="0"/>
              </a:spcBef>
              <a:spcAft>
                <a:spcPts val="0"/>
              </a:spcAft>
              <a:buSzPts val="1000"/>
              <a:buChar char="●"/>
              <a:defRPr/>
            </a:lvl7pPr>
            <a:lvl8pPr marL="3657600" lvl="7" indent="-292100">
              <a:spcBef>
                <a:spcPts val="0"/>
              </a:spcBef>
              <a:spcAft>
                <a:spcPts val="0"/>
              </a:spcAft>
              <a:buSzPts val="1000"/>
              <a:buChar char="○"/>
              <a:defRPr/>
            </a:lvl8pPr>
            <a:lvl9pPr marL="4114800" lvl="8" indent="-292100">
              <a:spcBef>
                <a:spcPts val="0"/>
              </a:spcBef>
              <a:spcAft>
                <a:spcPts val="0"/>
              </a:spcAft>
              <a:buSzPts val="10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ustom blank">
  <p:cSld name="CUSTOM">
    <p:spTree>
      <p:nvGrpSpPr>
        <p:cNvPr id="1" name="Shape 210"/>
        <p:cNvGrpSpPr/>
        <p:nvPr/>
      </p:nvGrpSpPr>
      <p:grpSpPr>
        <a:xfrm>
          <a:off x="0" y="0"/>
          <a:ext cx="0" cy="0"/>
          <a:chOff x="0" y="0"/>
          <a:chExt cx="0" cy="0"/>
        </a:xfrm>
      </p:grpSpPr>
      <p:sp>
        <p:nvSpPr>
          <p:cNvPr id="211" name="Google Shape;211;p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12" name="Google Shape;212;p31"/>
          <p:cNvSpPr txBox="1">
            <a:spLocks noGrp="1"/>
          </p:cNvSpPr>
          <p:nvPr>
            <p:ph type="body" idx="1"/>
          </p:nvPr>
        </p:nvSpPr>
        <p:spPr>
          <a:xfrm>
            <a:off x="196951" y="196725"/>
            <a:ext cx="1860300" cy="209100"/>
          </a:xfrm>
          <a:prstGeom prst="rect">
            <a:avLst/>
          </a:prstGeom>
        </p:spPr>
        <p:txBody>
          <a:bodyPr spcFirstLastPara="1" wrap="square" lIns="91425" tIns="91425" rIns="91425" bIns="91425" anchor="ctr" anchorCtr="0">
            <a:noAutofit/>
          </a:bodyPr>
          <a:lstStyle>
            <a:lvl1pPr marL="457200" lvl="0" indent="-279400">
              <a:spcBef>
                <a:spcPts val="0"/>
              </a:spcBef>
              <a:spcAft>
                <a:spcPts val="0"/>
              </a:spcAft>
              <a:buClr>
                <a:schemeClr val="dk1"/>
              </a:buClr>
              <a:buSzPts val="800"/>
              <a:buChar char="●"/>
              <a:defRPr sz="800">
                <a:solidFill>
                  <a:schemeClr val="dk1"/>
                </a:solidFill>
              </a:defRPr>
            </a:lvl1pPr>
            <a:lvl2pPr marL="914400" lvl="1" indent="-279400">
              <a:spcBef>
                <a:spcPts val="0"/>
              </a:spcBef>
              <a:spcAft>
                <a:spcPts val="0"/>
              </a:spcAft>
              <a:buClr>
                <a:schemeClr val="dk1"/>
              </a:buClr>
              <a:buSzPts val="800"/>
              <a:buChar char="○"/>
              <a:defRPr>
                <a:solidFill>
                  <a:schemeClr val="dk1"/>
                </a:solidFill>
              </a:defRPr>
            </a:lvl2pPr>
            <a:lvl3pPr marL="1371600" lvl="2" indent="-279400">
              <a:spcBef>
                <a:spcPts val="0"/>
              </a:spcBef>
              <a:spcAft>
                <a:spcPts val="0"/>
              </a:spcAft>
              <a:buClr>
                <a:schemeClr val="dk1"/>
              </a:buClr>
              <a:buSzPts val="800"/>
              <a:buChar char="■"/>
              <a:defRPr sz="800">
                <a:solidFill>
                  <a:schemeClr val="dk1"/>
                </a:solidFill>
              </a:defRPr>
            </a:lvl3pPr>
            <a:lvl4pPr marL="1828800" lvl="3" indent="-279400">
              <a:spcBef>
                <a:spcPts val="0"/>
              </a:spcBef>
              <a:spcAft>
                <a:spcPts val="0"/>
              </a:spcAft>
              <a:buClr>
                <a:schemeClr val="dk1"/>
              </a:buClr>
              <a:buSzPts val="800"/>
              <a:buChar char="●"/>
              <a:defRPr sz="800">
                <a:solidFill>
                  <a:schemeClr val="dk1"/>
                </a:solidFill>
              </a:defRPr>
            </a:lvl4pPr>
            <a:lvl5pPr marL="2286000" lvl="4" indent="-279400">
              <a:spcBef>
                <a:spcPts val="0"/>
              </a:spcBef>
              <a:spcAft>
                <a:spcPts val="0"/>
              </a:spcAft>
              <a:buClr>
                <a:schemeClr val="dk1"/>
              </a:buClr>
              <a:buSzPts val="800"/>
              <a:buChar char="○"/>
              <a:defRPr sz="800">
                <a:solidFill>
                  <a:schemeClr val="dk1"/>
                </a:solidFill>
              </a:defRPr>
            </a:lvl5pPr>
            <a:lvl6pPr marL="2743200" lvl="5" indent="-279400">
              <a:spcBef>
                <a:spcPts val="0"/>
              </a:spcBef>
              <a:spcAft>
                <a:spcPts val="0"/>
              </a:spcAft>
              <a:buClr>
                <a:schemeClr val="dk1"/>
              </a:buClr>
              <a:buSzPts val="800"/>
              <a:buChar char="■"/>
              <a:defRPr sz="800">
                <a:solidFill>
                  <a:schemeClr val="dk1"/>
                </a:solidFill>
              </a:defRPr>
            </a:lvl6pPr>
            <a:lvl7pPr marL="3200400" lvl="6" indent="-279400">
              <a:spcBef>
                <a:spcPts val="0"/>
              </a:spcBef>
              <a:spcAft>
                <a:spcPts val="0"/>
              </a:spcAft>
              <a:buClr>
                <a:schemeClr val="dk1"/>
              </a:buClr>
              <a:buSzPts val="800"/>
              <a:buChar char="●"/>
              <a:defRPr sz="800">
                <a:solidFill>
                  <a:schemeClr val="dk1"/>
                </a:solidFill>
              </a:defRPr>
            </a:lvl7pPr>
            <a:lvl8pPr marL="3657600" lvl="7" indent="-279400">
              <a:spcBef>
                <a:spcPts val="0"/>
              </a:spcBef>
              <a:spcAft>
                <a:spcPts val="0"/>
              </a:spcAft>
              <a:buClr>
                <a:schemeClr val="dk1"/>
              </a:buClr>
              <a:buSzPts val="800"/>
              <a:buChar char="○"/>
              <a:defRPr sz="800">
                <a:solidFill>
                  <a:schemeClr val="dk1"/>
                </a:solidFill>
              </a:defRPr>
            </a:lvl8pPr>
            <a:lvl9pPr marL="4114800" lvl="8" indent="-279400">
              <a:spcBef>
                <a:spcPts val="0"/>
              </a:spcBef>
              <a:spcAft>
                <a:spcPts val="0"/>
              </a:spcAft>
              <a:buClr>
                <a:schemeClr val="dk1"/>
              </a:buClr>
              <a:buSzPts val="800"/>
              <a:buChar char="■"/>
              <a:defRPr sz="800">
                <a:solidFill>
                  <a:schemeClr val="dk1"/>
                </a:solidFill>
              </a:defRPr>
            </a:lvl9pPr>
          </a:lstStyle>
          <a:p>
            <a:endParaRPr/>
          </a:p>
        </p:txBody>
      </p:sp>
      <p:sp>
        <p:nvSpPr>
          <p:cNvPr id="213" name="Google Shape;213;p31"/>
          <p:cNvSpPr txBox="1">
            <a:spLocks noGrp="1"/>
          </p:cNvSpPr>
          <p:nvPr>
            <p:ph type="body" idx="2"/>
          </p:nvPr>
        </p:nvSpPr>
        <p:spPr>
          <a:xfrm>
            <a:off x="7087526" y="196725"/>
            <a:ext cx="1933500" cy="209100"/>
          </a:xfrm>
          <a:prstGeom prst="rect">
            <a:avLst/>
          </a:prstGeom>
        </p:spPr>
        <p:txBody>
          <a:bodyPr spcFirstLastPara="1" wrap="square" lIns="91425" tIns="91425" rIns="91425" bIns="91425" anchor="ctr" anchorCtr="0">
            <a:noAutofit/>
          </a:bodyPr>
          <a:lstStyle>
            <a:lvl1pPr marL="457200" lvl="0" indent="-279400" algn="r">
              <a:spcBef>
                <a:spcPts val="0"/>
              </a:spcBef>
              <a:spcAft>
                <a:spcPts val="0"/>
              </a:spcAft>
              <a:buClr>
                <a:schemeClr val="dk1"/>
              </a:buClr>
              <a:buSzPts val="800"/>
              <a:buChar char="●"/>
              <a:defRPr sz="800">
                <a:solidFill>
                  <a:schemeClr val="dk1"/>
                </a:solidFill>
              </a:defRPr>
            </a:lvl1pPr>
            <a:lvl2pPr marL="914400" lvl="1" indent="-279400" algn="r">
              <a:spcBef>
                <a:spcPts val="0"/>
              </a:spcBef>
              <a:spcAft>
                <a:spcPts val="0"/>
              </a:spcAft>
              <a:buClr>
                <a:schemeClr val="dk1"/>
              </a:buClr>
              <a:buSzPts val="800"/>
              <a:buChar char="○"/>
              <a:defRPr>
                <a:solidFill>
                  <a:schemeClr val="dk1"/>
                </a:solidFill>
              </a:defRPr>
            </a:lvl2pPr>
            <a:lvl3pPr marL="1371600" lvl="2" indent="-279400" algn="r">
              <a:spcBef>
                <a:spcPts val="0"/>
              </a:spcBef>
              <a:spcAft>
                <a:spcPts val="0"/>
              </a:spcAft>
              <a:buClr>
                <a:schemeClr val="dk1"/>
              </a:buClr>
              <a:buSzPts val="800"/>
              <a:buChar char="■"/>
              <a:defRPr sz="800">
                <a:solidFill>
                  <a:schemeClr val="dk1"/>
                </a:solidFill>
              </a:defRPr>
            </a:lvl3pPr>
            <a:lvl4pPr marL="1828800" lvl="3" indent="-279400" algn="r">
              <a:spcBef>
                <a:spcPts val="0"/>
              </a:spcBef>
              <a:spcAft>
                <a:spcPts val="0"/>
              </a:spcAft>
              <a:buClr>
                <a:schemeClr val="dk1"/>
              </a:buClr>
              <a:buSzPts val="800"/>
              <a:buChar char="●"/>
              <a:defRPr sz="800">
                <a:solidFill>
                  <a:schemeClr val="dk1"/>
                </a:solidFill>
              </a:defRPr>
            </a:lvl4pPr>
            <a:lvl5pPr marL="2286000" lvl="4" indent="-279400" algn="r">
              <a:spcBef>
                <a:spcPts val="0"/>
              </a:spcBef>
              <a:spcAft>
                <a:spcPts val="0"/>
              </a:spcAft>
              <a:buClr>
                <a:schemeClr val="dk1"/>
              </a:buClr>
              <a:buSzPts val="800"/>
              <a:buChar char="○"/>
              <a:defRPr sz="800">
                <a:solidFill>
                  <a:schemeClr val="dk1"/>
                </a:solidFill>
              </a:defRPr>
            </a:lvl5pPr>
            <a:lvl6pPr marL="2743200" lvl="5" indent="-279400" algn="r">
              <a:spcBef>
                <a:spcPts val="0"/>
              </a:spcBef>
              <a:spcAft>
                <a:spcPts val="0"/>
              </a:spcAft>
              <a:buClr>
                <a:schemeClr val="dk1"/>
              </a:buClr>
              <a:buSzPts val="800"/>
              <a:buChar char="■"/>
              <a:defRPr sz="800">
                <a:solidFill>
                  <a:schemeClr val="dk1"/>
                </a:solidFill>
              </a:defRPr>
            </a:lvl6pPr>
            <a:lvl7pPr marL="3200400" lvl="6" indent="-279400" algn="r">
              <a:spcBef>
                <a:spcPts val="0"/>
              </a:spcBef>
              <a:spcAft>
                <a:spcPts val="0"/>
              </a:spcAft>
              <a:buClr>
                <a:schemeClr val="dk1"/>
              </a:buClr>
              <a:buSzPts val="800"/>
              <a:buChar char="●"/>
              <a:defRPr sz="800">
                <a:solidFill>
                  <a:schemeClr val="dk1"/>
                </a:solidFill>
              </a:defRPr>
            </a:lvl7pPr>
            <a:lvl8pPr marL="3657600" lvl="7" indent="-279400" algn="r">
              <a:spcBef>
                <a:spcPts val="0"/>
              </a:spcBef>
              <a:spcAft>
                <a:spcPts val="0"/>
              </a:spcAft>
              <a:buClr>
                <a:schemeClr val="dk1"/>
              </a:buClr>
              <a:buSzPts val="800"/>
              <a:buChar char="○"/>
              <a:defRPr sz="800">
                <a:solidFill>
                  <a:schemeClr val="dk1"/>
                </a:solidFill>
              </a:defRPr>
            </a:lvl8pPr>
            <a:lvl9pPr marL="4114800" lvl="8" indent="-279400" algn="r">
              <a:spcBef>
                <a:spcPts val="0"/>
              </a:spcBef>
              <a:spcAft>
                <a:spcPts val="0"/>
              </a:spcAft>
              <a:buClr>
                <a:schemeClr val="dk1"/>
              </a:buClr>
              <a:buSzPts val="800"/>
              <a:buChar char="■"/>
              <a:defRPr sz="800">
                <a:solidFill>
                  <a:schemeClr val="dk1"/>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p:cSld name="TITLE_AND_TWO_COLUMNS_1_1">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3450"/>
              <a:buNone/>
              <a:defRPr/>
            </a:lvl1pPr>
            <a:lvl2pPr lvl="1">
              <a:spcBef>
                <a:spcPts val="0"/>
              </a:spcBef>
              <a:spcAft>
                <a:spcPts val="0"/>
              </a:spcAft>
              <a:buSzPts val="3450"/>
              <a:buNone/>
              <a:defRPr/>
            </a:lvl2pPr>
            <a:lvl3pPr lvl="2">
              <a:spcBef>
                <a:spcPts val="0"/>
              </a:spcBef>
              <a:spcAft>
                <a:spcPts val="0"/>
              </a:spcAft>
              <a:buSzPts val="3450"/>
              <a:buNone/>
              <a:defRPr/>
            </a:lvl3pPr>
            <a:lvl4pPr lvl="3">
              <a:spcBef>
                <a:spcPts val="0"/>
              </a:spcBef>
              <a:spcAft>
                <a:spcPts val="0"/>
              </a:spcAft>
              <a:buSzPts val="3450"/>
              <a:buNone/>
              <a:defRPr/>
            </a:lvl4pPr>
            <a:lvl5pPr lvl="4">
              <a:spcBef>
                <a:spcPts val="0"/>
              </a:spcBef>
              <a:spcAft>
                <a:spcPts val="0"/>
              </a:spcAft>
              <a:buSzPts val="3450"/>
              <a:buNone/>
              <a:defRPr/>
            </a:lvl5pPr>
            <a:lvl6pPr lvl="5">
              <a:spcBef>
                <a:spcPts val="0"/>
              </a:spcBef>
              <a:spcAft>
                <a:spcPts val="0"/>
              </a:spcAft>
              <a:buSzPts val="3450"/>
              <a:buNone/>
              <a:defRPr/>
            </a:lvl6pPr>
            <a:lvl7pPr lvl="6">
              <a:spcBef>
                <a:spcPts val="0"/>
              </a:spcBef>
              <a:spcAft>
                <a:spcPts val="0"/>
              </a:spcAft>
              <a:buSzPts val="3450"/>
              <a:buNone/>
              <a:defRPr/>
            </a:lvl7pPr>
            <a:lvl8pPr lvl="7">
              <a:spcBef>
                <a:spcPts val="0"/>
              </a:spcBef>
              <a:spcAft>
                <a:spcPts val="0"/>
              </a:spcAft>
              <a:buSzPts val="3450"/>
              <a:buNone/>
              <a:defRPr/>
            </a:lvl8pPr>
            <a:lvl9pPr lvl="8">
              <a:spcBef>
                <a:spcPts val="0"/>
              </a:spcBef>
              <a:spcAft>
                <a:spcPts val="0"/>
              </a:spcAft>
              <a:buSzPts val="345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p:cSld name="TITLE_ONLY_1">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3450"/>
              <a:buNone/>
              <a:defRPr/>
            </a:lvl1pPr>
            <a:lvl2pPr lvl="1">
              <a:spcBef>
                <a:spcPts val="0"/>
              </a:spcBef>
              <a:spcAft>
                <a:spcPts val="0"/>
              </a:spcAft>
              <a:buSzPts val="3450"/>
              <a:buNone/>
              <a:defRPr/>
            </a:lvl2pPr>
            <a:lvl3pPr lvl="2">
              <a:spcBef>
                <a:spcPts val="0"/>
              </a:spcBef>
              <a:spcAft>
                <a:spcPts val="0"/>
              </a:spcAft>
              <a:buSzPts val="3450"/>
              <a:buNone/>
              <a:defRPr/>
            </a:lvl3pPr>
            <a:lvl4pPr lvl="3">
              <a:spcBef>
                <a:spcPts val="0"/>
              </a:spcBef>
              <a:spcAft>
                <a:spcPts val="0"/>
              </a:spcAft>
              <a:buSzPts val="3450"/>
              <a:buNone/>
              <a:defRPr/>
            </a:lvl4pPr>
            <a:lvl5pPr lvl="4">
              <a:spcBef>
                <a:spcPts val="0"/>
              </a:spcBef>
              <a:spcAft>
                <a:spcPts val="0"/>
              </a:spcAft>
              <a:buSzPts val="3450"/>
              <a:buNone/>
              <a:defRPr/>
            </a:lvl5pPr>
            <a:lvl6pPr lvl="5">
              <a:spcBef>
                <a:spcPts val="0"/>
              </a:spcBef>
              <a:spcAft>
                <a:spcPts val="0"/>
              </a:spcAft>
              <a:buSzPts val="3450"/>
              <a:buNone/>
              <a:defRPr/>
            </a:lvl6pPr>
            <a:lvl7pPr lvl="6">
              <a:spcBef>
                <a:spcPts val="0"/>
              </a:spcBef>
              <a:spcAft>
                <a:spcPts val="0"/>
              </a:spcAft>
              <a:buSzPts val="3450"/>
              <a:buNone/>
              <a:defRPr/>
            </a:lvl7pPr>
            <a:lvl8pPr lvl="7">
              <a:spcBef>
                <a:spcPts val="0"/>
              </a:spcBef>
              <a:spcAft>
                <a:spcPts val="0"/>
              </a:spcAft>
              <a:buSzPts val="3450"/>
              <a:buNone/>
              <a:defRPr/>
            </a:lvl8pPr>
            <a:lvl9pPr lvl="8">
              <a:spcBef>
                <a:spcPts val="0"/>
              </a:spcBef>
              <a:spcAft>
                <a:spcPts val="0"/>
              </a:spcAft>
              <a:buSzPts val="345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_1">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_1">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_1">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292100">
              <a:spcBef>
                <a:spcPts val="0"/>
              </a:spcBef>
              <a:spcAft>
                <a:spcPts val="0"/>
              </a:spcAft>
              <a:buSzPts val="1000"/>
              <a:buChar char="●"/>
              <a:defRPr/>
            </a:lvl1pPr>
            <a:lvl2pPr marL="914400" lvl="1" indent="-279400">
              <a:spcBef>
                <a:spcPts val="0"/>
              </a:spcBef>
              <a:spcAft>
                <a:spcPts val="0"/>
              </a:spcAft>
              <a:buSzPts val="800"/>
              <a:buChar char="○"/>
              <a:defRPr/>
            </a:lvl2pPr>
            <a:lvl3pPr marL="1371600" lvl="2" indent="-292100">
              <a:spcBef>
                <a:spcPts val="0"/>
              </a:spcBef>
              <a:spcAft>
                <a:spcPts val="0"/>
              </a:spcAft>
              <a:buSzPts val="1000"/>
              <a:buChar char="■"/>
              <a:defRPr/>
            </a:lvl3pPr>
            <a:lvl4pPr marL="1828800" lvl="3" indent="-292100">
              <a:spcBef>
                <a:spcPts val="0"/>
              </a:spcBef>
              <a:spcAft>
                <a:spcPts val="0"/>
              </a:spcAft>
              <a:buSzPts val="1000"/>
              <a:buChar char="●"/>
              <a:defRPr/>
            </a:lvl4pPr>
            <a:lvl5pPr marL="2286000" lvl="4" indent="-292100">
              <a:spcBef>
                <a:spcPts val="0"/>
              </a:spcBef>
              <a:spcAft>
                <a:spcPts val="0"/>
              </a:spcAft>
              <a:buSzPts val="1000"/>
              <a:buChar char="○"/>
              <a:defRPr/>
            </a:lvl5pPr>
            <a:lvl6pPr marL="2743200" lvl="5" indent="-292100">
              <a:spcBef>
                <a:spcPts val="0"/>
              </a:spcBef>
              <a:spcAft>
                <a:spcPts val="0"/>
              </a:spcAft>
              <a:buSzPts val="1000"/>
              <a:buChar char="■"/>
              <a:defRPr/>
            </a:lvl6pPr>
            <a:lvl7pPr marL="3200400" lvl="6" indent="-292100">
              <a:spcBef>
                <a:spcPts val="0"/>
              </a:spcBef>
              <a:spcAft>
                <a:spcPts val="0"/>
              </a:spcAft>
              <a:buSzPts val="1000"/>
              <a:buChar char="●"/>
              <a:defRPr/>
            </a:lvl7pPr>
            <a:lvl8pPr marL="3657600" lvl="7" indent="-292100">
              <a:spcBef>
                <a:spcPts val="0"/>
              </a:spcBef>
              <a:spcAft>
                <a:spcPts val="0"/>
              </a:spcAft>
              <a:buSzPts val="1000"/>
              <a:buChar char="○"/>
              <a:defRPr/>
            </a:lvl8pPr>
            <a:lvl9pPr marL="4114800" lvl="8" indent="-292100">
              <a:spcBef>
                <a:spcPts val="0"/>
              </a:spcBef>
              <a:spcAft>
                <a:spcPts val="0"/>
              </a:spcAft>
              <a:buSzPts val="10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_1">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0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nSpc>
                <a:spcPct val="90000"/>
              </a:lnSpc>
              <a:spcBef>
                <a:spcPts val="0"/>
              </a:spcBef>
              <a:spcAft>
                <a:spcPts val="0"/>
              </a:spcAft>
              <a:buClr>
                <a:schemeClr val="dk1"/>
              </a:buClr>
              <a:buSzPts val="3450"/>
              <a:buFont typeface="Merriweather"/>
              <a:buNone/>
              <a:defRPr sz="3450" b="1">
                <a:solidFill>
                  <a:schemeClr val="dk1"/>
                </a:solidFill>
                <a:latin typeface="Merriweather"/>
                <a:ea typeface="Merriweather"/>
                <a:cs typeface="Merriweather"/>
                <a:sym typeface="Merriweather"/>
              </a:defRPr>
            </a:lvl1pPr>
            <a:lvl2pPr lvl="1">
              <a:lnSpc>
                <a:spcPct val="90000"/>
              </a:lnSpc>
              <a:spcBef>
                <a:spcPts val="0"/>
              </a:spcBef>
              <a:spcAft>
                <a:spcPts val="0"/>
              </a:spcAft>
              <a:buClr>
                <a:schemeClr val="dk1"/>
              </a:buClr>
              <a:buSzPts val="3450"/>
              <a:buFont typeface="Merriweather"/>
              <a:buNone/>
              <a:defRPr sz="3450" b="1">
                <a:solidFill>
                  <a:schemeClr val="dk1"/>
                </a:solidFill>
                <a:latin typeface="Merriweather"/>
                <a:ea typeface="Merriweather"/>
                <a:cs typeface="Merriweather"/>
                <a:sym typeface="Merriweather"/>
              </a:defRPr>
            </a:lvl2pPr>
            <a:lvl3pPr lvl="2">
              <a:lnSpc>
                <a:spcPct val="90000"/>
              </a:lnSpc>
              <a:spcBef>
                <a:spcPts val="0"/>
              </a:spcBef>
              <a:spcAft>
                <a:spcPts val="0"/>
              </a:spcAft>
              <a:buClr>
                <a:schemeClr val="dk1"/>
              </a:buClr>
              <a:buSzPts val="3450"/>
              <a:buFont typeface="Merriweather"/>
              <a:buNone/>
              <a:defRPr sz="3450" b="1">
                <a:solidFill>
                  <a:schemeClr val="dk1"/>
                </a:solidFill>
                <a:latin typeface="Merriweather"/>
                <a:ea typeface="Merriweather"/>
                <a:cs typeface="Merriweather"/>
                <a:sym typeface="Merriweather"/>
              </a:defRPr>
            </a:lvl3pPr>
            <a:lvl4pPr lvl="3">
              <a:lnSpc>
                <a:spcPct val="90000"/>
              </a:lnSpc>
              <a:spcBef>
                <a:spcPts val="0"/>
              </a:spcBef>
              <a:spcAft>
                <a:spcPts val="0"/>
              </a:spcAft>
              <a:buClr>
                <a:schemeClr val="dk1"/>
              </a:buClr>
              <a:buSzPts val="3450"/>
              <a:buFont typeface="Merriweather"/>
              <a:buNone/>
              <a:defRPr sz="3450" b="1">
                <a:solidFill>
                  <a:schemeClr val="dk1"/>
                </a:solidFill>
                <a:latin typeface="Merriweather"/>
                <a:ea typeface="Merriweather"/>
                <a:cs typeface="Merriweather"/>
                <a:sym typeface="Merriweather"/>
              </a:defRPr>
            </a:lvl4pPr>
            <a:lvl5pPr lvl="4">
              <a:lnSpc>
                <a:spcPct val="90000"/>
              </a:lnSpc>
              <a:spcBef>
                <a:spcPts val="0"/>
              </a:spcBef>
              <a:spcAft>
                <a:spcPts val="0"/>
              </a:spcAft>
              <a:buClr>
                <a:schemeClr val="dk1"/>
              </a:buClr>
              <a:buSzPts val="3450"/>
              <a:buFont typeface="Merriweather"/>
              <a:buNone/>
              <a:defRPr sz="3450" b="1">
                <a:solidFill>
                  <a:schemeClr val="dk1"/>
                </a:solidFill>
                <a:latin typeface="Merriweather"/>
                <a:ea typeface="Merriweather"/>
                <a:cs typeface="Merriweather"/>
                <a:sym typeface="Merriweather"/>
              </a:defRPr>
            </a:lvl5pPr>
            <a:lvl6pPr lvl="5">
              <a:lnSpc>
                <a:spcPct val="90000"/>
              </a:lnSpc>
              <a:spcBef>
                <a:spcPts val="0"/>
              </a:spcBef>
              <a:spcAft>
                <a:spcPts val="0"/>
              </a:spcAft>
              <a:buClr>
                <a:schemeClr val="dk1"/>
              </a:buClr>
              <a:buSzPts val="3450"/>
              <a:buFont typeface="Merriweather"/>
              <a:buNone/>
              <a:defRPr sz="3450" b="1">
                <a:solidFill>
                  <a:schemeClr val="dk1"/>
                </a:solidFill>
                <a:latin typeface="Merriweather"/>
                <a:ea typeface="Merriweather"/>
                <a:cs typeface="Merriweather"/>
                <a:sym typeface="Merriweather"/>
              </a:defRPr>
            </a:lvl6pPr>
            <a:lvl7pPr lvl="6">
              <a:lnSpc>
                <a:spcPct val="90000"/>
              </a:lnSpc>
              <a:spcBef>
                <a:spcPts val="0"/>
              </a:spcBef>
              <a:spcAft>
                <a:spcPts val="0"/>
              </a:spcAft>
              <a:buClr>
                <a:schemeClr val="dk1"/>
              </a:buClr>
              <a:buSzPts val="3450"/>
              <a:buFont typeface="Merriweather"/>
              <a:buNone/>
              <a:defRPr sz="3450" b="1">
                <a:solidFill>
                  <a:schemeClr val="dk1"/>
                </a:solidFill>
                <a:latin typeface="Merriweather"/>
                <a:ea typeface="Merriweather"/>
                <a:cs typeface="Merriweather"/>
                <a:sym typeface="Merriweather"/>
              </a:defRPr>
            </a:lvl7pPr>
            <a:lvl8pPr lvl="7">
              <a:lnSpc>
                <a:spcPct val="90000"/>
              </a:lnSpc>
              <a:spcBef>
                <a:spcPts val="0"/>
              </a:spcBef>
              <a:spcAft>
                <a:spcPts val="0"/>
              </a:spcAft>
              <a:buClr>
                <a:schemeClr val="dk1"/>
              </a:buClr>
              <a:buSzPts val="3450"/>
              <a:buFont typeface="Merriweather"/>
              <a:buNone/>
              <a:defRPr sz="3450" b="1">
                <a:solidFill>
                  <a:schemeClr val="dk1"/>
                </a:solidFill>
                <a:latin typeface="Merriweather"/>
                <a:ea typeface="Merriweather"/>
                <a:cs typeface="Merriweather"/>
                <a:sym typeface="Merriweather"/>
              </a:defRPr>
            </a:lvl8pPr>
            <a:lvl9pPr lvl="8">
              <a:lnSpc>
                <a:spcPct val="90000"/>
              </a:lnSpc>
              <a:spcBef>
                <a:spcPts val="0"/>
              </a:spcBef>
              <a:spcAft>
                <a:spcPts val="0"/>
              </a:spcAft>
              <a:buClr>
                <a:schemeClr val="dk1"/>
              </a:buClr>
              <a:buSzPts val="3450"/>
              <a:buFont typeface="Merriweather"/>
              <a:buNone/>
              <a:defRPr sz="3450" b="1">
                <a:solidFill>
                  <a:schemeClr val="dk1"/>
                </a:solidFill>
                <a:latin typeface="Merriweather"/>
                <a:ea typeface="Merriweather"/>
                <a:cs typeface="Merriweather"/>
                <a:sym typeface="Merriweather"/>
              </a:defRPr>
            </a:lvl9pPr>
          </a:lstStyle>
          <a:p>
            <a:endParaRPr/>
          </a:p>
        </p:txBody>
      </p:sp>
      <p:sp>
        <p:nvSpPr>
          <p:cNvPr id="7" name="Google Shape;7;p1"/>
          <p:cNvSpPr txBox="1">
            <a:spLocks noGrp="1"/>
          </p:cNvSpPr>
          <p:nvPr>
            <p:ph type="body" idx="1"/>
          </p:nvPr>
        </p:nvSpPr>
        <p:spPr>
          <a:xfrm>
            <a:off x="311700" y="1152475"/>
            <a:ext cx="8520600" cy="1760100"/>
          </a:xfrm>
          <a:prstGeom prst="rect">
            <a:avLst/>
          </a:prstGeom>
          <a:noFill/>
          <a:ln>
            <a:noFill/>
          </a:ln>
        </p:spPr>
        <p:txBody>
          <a:bodyPr spcFirstLastPara="1" wrap="square" lIns="91425" tIns="91425" rIns="91425" bIns="91425" anchor="t" anchorCtr="0">
            <a:normAutofit/>
          </a:bodyPr>
          <a:lstStyle>
            <a:lvl1pPr marL="457200" lvl="0" indent="-292100">
              <a:lnSpc>
                <a:spcPct val="115000"/>
              </a:lnSpc>
              <a:spcBef>
                <a:spcPts val="0"/>
              </a:spcBef>
              <a:spcAft>
                <a:spcPts val="0"/>
              </a:spcAft>
              <a:buClr>
                <a:schemeClr val="dk2"/>
              </a:buClr>
              <a:buSzPts val="1000"/>
              <a:buFont typeface="DM Sans"/>
              <a:buChar char="●"/>
              <a:defRPr sz="1000">
                <a:solidFill>
                  <a:schemeClr val="dk2"/>
                </a:solidFill>
                <a:latin typeface="DM Sans"/>
                <a:ea typeface="DM Sans"/>
                <a:cs typeface="DM Sans"/>
                <a:sym typeface="DM Sans"/>
              </a:defRPr>
            </a:lvl1pPr>
            <a:lvl2pPr marL="914400" lvl="1" indent="-279400">
              <a:lnSpc>
                <a:spcPct val="115000"/>
              </a:lnSpc>
              <a:spcBef>
                <a:spcPts val="0"/>
              </a:spcBef>
              <a:spcAft>
                <a:spcPts val="0"/>
              </a:spcAft>
              <a:buClr>
                <a:schemeClr val="dk2"/>
              </a:buClr>
              <a:buSzPts val="800"/>
              <a:buFont typeface="DM Sans"/>
              <a:buChar char="○"/>
              <a:defRPr sz="800">
                <a:solidFill>
                  <a:schemeClr val="dk2"/>
                </a:solidFill>
                <a:latin typeface="DM Sans"/>
                <a:ea typeface="DM Sans"/>
                <a:cs typeface="DM Sans"/>
                <a:sym typeface="DM Sans"/>
              </a:defRPr>
            </a:lvl2pPr>
            <a:lvl3pPr marL="1371600" lvl="2" indent="-292100">
              <a:lnSpc>
                <a:spcPct val="115000"/>
              </a:lnSpc>
              <a:spcBef>
                <a:spcPts val="0"/>
              </a:spcBef>
              <a:spcAft>
                <a:spcPts val="0"/>
              </a:spcAft>
              <a:buClr>
                <a:schemeClr val="dk2"/>
              </a:buClr>
              <a:buSzPts val="1000"/>
              <a:buFont typeface="DM Sans"/>
              <a:buChar char="■"/>
              <a:defRPr sz="1000">
                <a:solidFill>
                  <a:schemeClr val="dk2"/>
                </a:solidFill>
                <a:latin typeface="DM Sans"/>
                <a:ea typeface="DM Sans"/>
                <a:cs typeface="DM Sans"/>
                <a:sym typeface="DM Sans"/>
              </a:defRPr>
            </a:lvl3pPr>
            <a:lvl4pPr marL="1828800" lvl="3" indent="-292100">
              <a:lnSpc>
                <a:spcPct val="115000"/>
              </a:lnSpc>
              <a:spcBef>
                <a:spcPts val="0"/>
              </a:spcBef>
              <a:spcAft>
                <a:spcPts val="0"/>
              </a:spcAft>
              <a:buClr>
                <a:schemeClr val="dk2"/>
              </a:buClr>
              <a:buSzPts val="1000"/>
              <a:buFont typeface="DM Sans"/>
              <a:buChar char="●"/>
              <a:defRPr sz="1000">
                <a:solidFill>
                  <a:schemeClr val="dk2"/>
                </a:solidFill>
                <a:latin typeface="DM Sans"/>
                <a:ea typeface="DM Sans"/>
                <a:cs typeface="DM Sans"/>
                <a:sym typeface="DM Sans"/>
              </a:defRPr>
            </a:lvl4pPr>
            <a:lvl5pPr marL="2286000" lvl="4" indent="-292100">
              <a:lnSpc>
                <a:spcPct val="115000"/>
              </a:lnSpc>
              <a:spcBef>
                <a:spcPts val="0"/>
              </a:spcBef>
              <a:spcAft>
                <a:spcPts val="0"/>
              </a:spcAft>
              <a:buClr>
                <a:schemeClr val="dk2"/>
              </a:buClr>
              <a:buSzPts val="1000"/>
              <a:buFont typeface="DM Sans"/>
              <a:buChar char="○"/>
              <a:defRPr sz="1000">
                <a:solidFill>
                  <a:schemeClr val="dk2"/>
                </a:solidFill>
                <a:latin typeface="DM Sans"/>
                <a:ea typeface="DM Sans"/>
                <a:cs typeface="DM Sans"/>
                <a:sym typeface="DM Sans"/>
              </a:defRPr>
            </a:lvl5pPr>
            <a:lvl6pPr marL="2743200" lvl="5" indent="-292100">
              <a:lnSpc>
                <a:spcPct val="115000"/>
              </a:lnSpc>
              <a:spcBef>
                <a:spcPts val="0"/>
              </a:spcBef>
              <a:spcAft>
                <a:spcPts val="0"/>
              </a:spcAft>
              <a:buClr>
                <a:schemeClr val="dk2"/>
              </a:buClr>
              <a:buSzPts val="1000"/>
              <a:buFont typeface="DM Sans"/>
              <a:buChar char="■"/>
              <a:defRPr sz="1000">
                <a:solidFill>
                  <a:schemeClr val="dk2"/>
                </a:solidFill>
                <a:latin typeface="DM Sans"/>
                <a:ea typeface="DM Sans"/>
                <a:cs typeface="DM Sans"/>
                <a:sym typeface="DM Sans"/>
              </a:defRPr>
            </a:lvl6pPr>
            <a:lvl7pPr marL="3200400" lvl="6" indent="-292100">
              <a:lnSpc>
                <a:spcPct val="115000"/>
              </a:lnSpc>
              <a:spcBef>
                <a:spcPts val="0"/>
              </a:spcBef>
              <a:spcAft>
                <a:spcPts val="0"/>
              </a:spcAft>
              <a:buClr>
                <a:schemeClr val="dk2"/>
              </a:buClr>
              <a:buSzPts val="1000"/>
              <a:buFont typeface="DM Sans"/>
              <a:buChar char="●"/>
              <a:defRPr sz="1000">
                <a:solidFill>
                  <a:schemeClr val="dk2"/>
                </a:solidFill>
                <a:latin typeface="DM Sans"/>
                <a:ea typeface="DM Sans"/>
                <a:cs typeface="DM Sans"/>
                <a:sym typeface="DM Sans"/>
              </a:defRPr>
            </a:lvl7pPr>
            <a:lvl8pPr marL="3657600" lvl="7" indent="-292100">
              <a:lnSpc>
                <a:spcPct val="115000"/>
              </a:lnSpc>
              <a:spcBef>
                <a:spcPts val="0"/>
              </a:spcBef>
              <a:spcAft>
                <a:spcPts val="0"/>
              </a:spcAft>
              <a:buClr>
                <a:schemeClr val="dk2"/>
              </a:buClr>
              <a:buSzPts val="1000"/>
              <a:buFont typeface="DM Sans"/>
              <a:buChar char="○"/>
              <a:defRPr sz="1000">
                <a:solidFill>
                  <a:schemeClr val="dk2"/>
                </a:solidFill>
                <a:latin typeface="DM Sans"/>
                <a:ea typeface="DM Sans"/>
                <a:cs typeface="DM Sans"/>
                <a:sym typeface="DM Sans"/>
              </a:defRPr>
            </a:lvl8pPr>
            <a:lvl9pPr marL="4114800" lvl="8" indent="-292100">
              <a:lnSpc>
                <a:spcPct val="115000"/>
              </a:lnSpc>
              <a:spcBef>
                <a:spcPts val="0"/>
              </a:spcBef>
              <a:spcAft>
                <a:spcPts val="0"/>
              </a:spcAft>
              <a:buClr>
                <a:schemeClr val="dk2"/>
              </a:buClr>
              <a:buSzPts val="1000"/>
              <a:buFont typeface="DM Sans"/>
              <a:buChar char="■"/>
              <a:defRPr sz="1000">
                <a:solidFill>
                  <a:schemeClr val="dk2"/>
                </a:solidFill>
                <a:latin typeface="DM Sans"/>
                <a:ea typeface="DM Sans"/>
                <a:cs typeface="DM Sans"/>
                <a:sym typeface="DM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800">
                <a:solidFill>
                  <a:schemeClr val="dk1"/>
                </a:solidFill>
                <a:latin typeface="DM Sans"/>
                <a:ea typeface="DM Sans"/>
                <a:cs typeface="DM Sans"/>
                <a:sym typeface="DM Sans"/>
              </a:defRPr>
            </a:lvl1pPr>
            <a:lvl2pPr lvl="1" algn="r">
              <a:buNone/>
              <a:defRPr sz="800">
                <a:solidFill>
                  <a:schemeClr val="dk1"/>
                </a:solidFill>
                <a:latin typeface="DM Sans"/>
                <a:ea typeface="DM Sans"/>
                <a:cs typeface="DM Sans"/>
                <a:sym typeface="DM Sans"/>
              </a:defRPr>
            </a:lvl2pPr>
            <a:lvl3pPr lvl="2" algn="r">
              <a:buNone/>
              <a:defRPr sz="800">
                <a:solidFill>
                  <a:schemeClr val="dk1"/>
                </a:solidFill>
                <a:latin typeface="DM Sans"/>
                <a:ea typeface="DM Sans"/>
                <a:cs typeface="DM Sans"/>
                <a:sym typeface="DM Sans"/>
              </a:defRPr>
            </a:lvl3pPr>
            <a:lvl4pPr lvl="3" algn="r">
              <a:buNone/>
              <a:defRPr sz="800">
                <a:solidFill>
                  <a:schemeClr val="dk1"/>
                </a:solidFill>
                <a:latin typeface="DM Sans"/>
                <a:ea typeface="DM Sans"/>
                <a:cs typeface="DM Sans"/>
                <a:sym typeface="DM Sans"/>
              </a:defRPr>
            </a:lvl4pPr>
            <a:lvl5pPr lvl="4" algn="r">
              <a:buNone/>
              <a:defRPr sz="800">
                <a:solidFill>
                  <a:schemeClr val="dk1"/>
                </a:solidFill>
                <a:latin typeface="DM Sans"/>
                <a:ea typeface="DM Sans"/>
                <a:cs typeface="DM Sans"/>
                <a:sym typeface="DM Sans"/>
              </a:defRPr>
            </a:lvl5pPr>
            <a:lvl6pPr lvl="5" algn="r">
              <a:buNone/>
              <a:defRPr sz="800">
                <a:solidFill>
                  <a:schemeClr val="dk1"/>
                </a:solidFill>
                <a:latin typeface="DM Sans"/>
                <a:ea typeface="DM Sans"/>
                <a:cs typeface="DM Sans"/>
                <a:sym typeface="DM Sans"/>
              </a:defRPr>
            </a:lvl6pPr>
            <a:lvl7pPr lvl="6" algn="r">
              <a:buNone/>
              <a:defRPr sz="800">
                <a:solidFill>
                  <a:schemeClr val="dk1"/>
                </a:solidFill>
                <a:latin typeface="DM Sans"/>
                <a:ea typeface="DM Sans"/>
                <a:cs typeface="DM Sans"/>
                <a:sym typeface="DM Sans"/>
              </a:defRPr>
            </a:lvl7pPr>
            <a:lvl8pPr lvl="7" algn="r">
              <a:buNone/>
              <a:defRPr sz="800">
                <a:solidFill>
                  <a:schemeClr val="dk1"/>
                </a:solidFill>
                <a:latin typeface="DM Sans"/>
                <a:ea typeface="DM Sans"/>
                <a:cs typeface="DM Sans"/>
                <a:sym typeface="DM Sans"/>
              </a:defRPr>
            </a:lvl8pPr>
            <a:lvl9pPr lvl="8" algn="r">
              <a:buNone/>
              <a:defRPr sz="800">
                <a:solidFill>
                  <a:schemeClr val="dk1"/>
                </a:solidFill>
                <a:latin typeface="DM Sans"/>
                <a:ea typeface="DM Sans"/>
                <a:cs typeface="DM Sans"/>
                <a:sym typeface="DM Sans"/>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124">
          <p15:clr>
            <a:srgbClr val="E46962"/>
          </p15:clr>
        </p15:guide>
        <p15:guide id="2" orient="horz" pos="124">
          <p15:clr>
            <a:srgbClr val="E46962"/>
          </p15:clr>
        </p15:guide>
        <p15:guide id="3" pos="5636">
          <p15:clr>
            <a:srgbClr val="E46962"/>
          </p15:clr>
        </p15:guide>
        <p15:guide id="4" orient="horz" pos="3116">
          <p15:clr>
            <a:srgbClr val="E46962"/>
          </p15:clr>
        </p15:guide>
        <p15:guide id="5" pos="1296">
          <p15:clr>
            <a:srgbClr val="E46962"/>
          </p15:clr>
        </p15:guide>
        <p15:guide id="6" pos="4465">
          <p15:clr>
            <a:srgbClr val="E46962"/>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8.xml"/><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21.xml"/><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2.xml"/><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3.xml"/><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24.xml"/><Relationship Id="rId1" Type="http://schemas.openxmlformats.org/officeDocument/2006/relationships/slideLayout" Target="../slideLayouts/slideLayout22.xml"/><Relationship Id="rId5" Type="http://schemas.openxmlformats.org/officeDocument/2006/relationships/image" Target="../media/image27.gif"/><Relationship Id="rId4" Type="http://schemas.openxmlformats.org/officeDocument/2006/relationships/image" Target="../media/image26.gif"/></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17"/>
        <p:cNvGrpSpPr/>
        <p:nvPr/>
      </p:nvGrpSpPr>
      <p:grpSpPr>
        <a:xfrm>
          <a:off x="0" y="0"/>
          <a:ext cx="0" cy="0"/>
          <a:chOff x="0" y="0"/>
          <a:chExt cx="0" cy="0"/>
        </a:xfrm>
      </p:grpSpPr>
      <p:sp>
        <p:nvSpPr>
          <p:cNvPr id="218" name="Google Shape;218;p32"/>
          <p:cNvSpPr txBox="1">
            <a:spLocks noGrp="1"/>
          </p:cNvSpPr>
          <p:nvPr>
            <p:ph type="subTitle" idx="2"/>
          </p:nvPr>
        </p:nvSpPr>
        <p:spPr>
          <a:xfrm>
            <a:off x="197400" y="3247725"/>
            <a:ext cx="8749200" cy="108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2482C4"/>
                </a:solidFill>
                <a:latin typeface="DM Sans"/>
                <a:ea typeface="DM Sans"/>
                <a:cs typeface="DM Sans"/>
                <a:sym typeface="DM Sans"/>
              </a:rPr>
              <a:t>Presentation by</a:t>
            </a:r>
            <a:r>
              <a:rPr lang="en">
                <a:solidFill>
                  <a:srgbClr val="2482C4"/>
                </a:solidFill>
              </a:rPr>
              <a:t>: Domenico Comita, Samantha Haire, and Johnathan James</a:t>
            </a:r>
            <a:endParaRPr>
              <a:solidFill>
                <a:srgbClr val="2482C4"/>
              </a:solidFill>
            </a:endParaRPr>
          </a:p>
        </p:txBody>
      </p:sp>
      <p:sp>
        <p:nvSpPr>
          <p:cNvPr id="219" name="Google Shape;219;p32"/>
          <p:cNvSpPr txBox="1"/>
          <p:nvPr/>
        </p:nvSpPr>
        <p:spPr>
          <a:xfrm>
            <a:off x="197375" y="1234425"/>
            <a:ext cx="6623700" cy="20133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 sz="4400" b="1">
                <a:solidFill>
                  <a:schemeClr val="dk1"/>
                </a:solidFill>
                <a:latin typeface="Merriweather"/>
                <a:ea typeface="Merriweather"/>
                <a:cs typeface="Merriweather"/>
                <a:sym typeface="Merriweather"/>
              </a:rPr>
              <a:t>Zika Virus’ Stealth Transmission Through the Placenta</a:t>
            </a:r>
            <a:endParaRPr sz="4400" b="1">
              <a:solidFill>
                <a:schemeClr val="dk1"/>
              </a:solidFill>
              <a:latin typeface="Merriweather"/>
              <a:ea typeface="Merriweather"/>
              <a:cs typeface="Merriweather"/>
              <a:sym typeface="Merriweather"/>
            </a:endParaRPr>
          </a:p>
        </p:txBody>
      </p:sp>
      <p:pic>
        <p:nvPicPr>
          <p:cNvPr id="220" name="Google Shape;220;p32"/>
          <p:cNvPicPr preferRelativeResize="0"/>
          <p:nvPr/>
        </p:nvPicPr>
        <p:blipFill>
          <a:blip r:embed="rId3">
            <a:alphaModFix/>
          </a:blip>
          <a:stretch>
            <a:fillRect/>
          </a:stretch>
        </p:blipFill>
        <p:spPr>
          <a:xfrm>
            <a:off x="6934225" y="1234425"/>
            <a:ext cx="1859100" cy="18591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pic>
        <p:nvPicPr>
          <p:cNvPr id="290" name="Google Shape;290;p41" title="Screenshot 2025-04-08 at 10,55,19 AM-Picsart-AiImageEnhancer.png"/>
          <p:cNvPicPr preferRelativeResize="0"/>
          <p:nvPr/>
        </p:nvPicPr>
        <p:blipFill>
          <a:blip r:embed="rId3">
            <a:alphaModFix/>
          </a:blip>
          <a:stretch>
            <a:fillRect/>
          </a:stretch>
        </p:blipFill>
        <p:spPr>
          <a:xfrm>
            <a:off x="4445463" y="1402443"/>
            <a:ext cx="3491101" cy="3452456"/>
          </a:xfrm>
          <a:prstGeom prst="rect">
            <a:avLst/>
          </a:prstGeom>
          <a:noFill/>
          <a:ln>
            <a:noFill/>
          </a:ln>
        </p:spPr>
      </p:pic>
      <p:sp>
        <p:nvSpPr>
          <p:cNvPr id="291" name="Google Shape;291;p41"/>
          <p:cNvSpPr txBox="1"/>
          <p:nvPr/>
        </p:nvSpPr>
        <p:spPr>
          <a:xfrm>
            <a:off x="272725" y="2056050"/>
            <a:ext cx="4013400" cy="2617200"/>
          </a:xfrm>
          <a:prstGeom prst="rect">
            <a:avLst/>
          </a:prstGeom>
          <a:noFill/>
          <a:ln>
            <a:noFill/>
          </a:ln>
        </p:spPr>
        <p:txBody>
          <a:bodyPr spcFirstLastPara="1" wrap="square" lIns="91425" tIns="91425" rIns="91425" bIns="91425" anchor="t" anchorCtr="0">
            <a:spAutoFit/>
          </a:bodyPr>
          <a:lstStyle/>
          <a:p>
            <a:pPr marL="12700" lvl="0" indent="0" algn="l" rtl="0">
              <a:lnSpc>
                <a:spcPct val="125454"/>
              </a:lnSpc>
              <a:spcBef>
                <a:spcPts val="0"/>
              </a:spcBef>
              <a:spcAft>
                <a:spcPts val="0"/>
              </a:spcAft>
              <a:buNone/>
            </a:pPr>
            <a:r>
              <a:rPr lang="en" sz="1800">
                <a:solidFill>
                  <a:schemeClr val="lt1"/>
                </a:solidFill>
                <a:latin typeface="DM Sans"/>
                <a:ea typeface="DM Sans"/>
                <a:cs typeface="DM Sans"/>
                <a:sym typeface="DM Sans"/>
              </a:rPr>
              <a:t>●Human trophoblasts: HTR8/SVneo, JEG3, placental explants</a:t>
            </a:r>
            <a:endParaRPr sz="1800">
              <a:solidFill>
                <a:schemeClr val="lt1"/>
              </a:solidFill>
              <a:latin typeface="DM Sans"/>
              <a:ea typeface="DM Sans"/>
              <a:cs typeface="DM Sans"/>
              <a:sym typeface="DM Sans"/>
            </a:endParaRPr>
          </a:p>
          <a:p>
            <a:pPr marL="12700" lvl="0" indent="0" algn="l" rtl="0">
              <a:lnSpc>
                <a:spcPct val="125454"/>
              </a:lnSpc>
              <a:spcBef>
                <a:spcPts val="0"/>
              </a:spcBef>
              <a:spcAft>
                <a:spcPts val="0"/>
              </a:spcAft>
              <a:buNone/>
            </a:pPr>
            <a:r>
              <a:rPr lang="en" sz="1800">
                <a:solidFill>
                  <a:schemeClr val="lt1"/>
                </a:solidFill>
                <a:latin typeface="DM Sans"/>
                <a:ea typeface="DM Sans"/>
                <a:cs typeface="DM Sans"/>
                <a:sym typeface="DM Sans"/>
              </a:rPr>
              <a:t>●ZIKV strains: MR-766 (African) and PRVABC-59 (Asian)</a:t>
            </a:r>
            <a:endParaRPr sz="1800">
              <a:solidFill>
                <a:schemeClr val="lt1"/>
              </a:solidFill>
              <a:latin typeface="DM Sans"/>
              <a:ea typeface="DM Sans"/>
              <a:cs typeface="DM Sans"/>
              <a:sym typeface="DM Sans"/>
            </a:endParaRPr>
          </a:p>
          <a:p>
            <a:pPr marL="12700" lvl="0" indent="0" algn="l" rtl="0">
              <a:lnSpc>
                <a:spcPct val="125454"/>
              </a:lnSpc>
              <a:spcBef>
                <a:spcPts val="0"/>
              </a:spcBef>
              <a:spcAft>
                <a:spcPts val="0"/>
              </a:spcAft>
              <a:buNone/>
            </a:pPr>
            <a:r>
              <a:rPr lang="en" sz="1800">
                <a:solidFill>
                  <a:schemeClr val="lt1"/>
                </a:solidFill>
                <a:latin typeface="DM Sans"/>
                <a:ea typeface="DM Sans"/>
                <a:cs typeface="DM Sans"/>
                <a:sym typeface="DM Sans"/>
              </a:rPr>
              <a:t>●Compared to DENV2 and YFV (other flaviviruses)</a:t>
            </a:r>
            <a:endParaRPr sz="1800">
              <a:solidFill>
                <a:schemeClr val="lt1"/>
              </a:solidFill>
              <a:latin typeface="DM Sans"/>
              <a:ea typeface="DM Sans"/>
              <a:cs typeface="DM Sans"/>
              <a:sym typeface="DM Sans"/>
            </a:endParaRPr>
          </a:p>
          <a:p>
            <a:pPr marL="12700" lvl="0" indent="0" algn="l" rtl="0">
              <a:lnSpc>
                <a:spcPct val="125454"/>
              </a:lnSpc>
              <a:spcBef>
                <a:spcPts val="0"/>
              </a:spcBef>
              <a:spcAft>
                <a:spcPts val="0"/>
              </a:spcAft>
              <a:buNone/>
            </a:pPr>
            <a:endParaRPr sz="1000">
              <a:solidFill>
                <a:schemeClr val="dk2"/>
              </a:solidFill>
              <a:latin typeface="DM Sans"/>
              <a:ea typeface="DM Sans"/>
              <a:cs typeface="DM Sans"/>
              <a:sym typeface="DM Sans"/>
            </a:endParaRPr>
          </a:p>
          <a:p>
            <a:pPr marL="0" lvl="0" indent="0" algn="l" rtl="0">
              <a:lnSpc>
                <a:spcPct val="125454"/>
              </a:lnSpc>
              <a:spcBef>
                <a:spcPts val="0"/>
              </a:spcBef>
              <a:spcAft>
                <a:spcPts val="0"/>
              </a:spcAft>
              <a:buNone/>
            </a:pPr>
            <a:endParaRPr sz="1000">
              <a:solidFill>
                <a:schemeClr val="dk2"/>
              </a:solidFill>
              <a:latin typeface="DM Sans"/>
              <a:ea typeface="DM Sans"/>
              <a:cs typeface="DM Sans"/>
              <a:sym typeface="DM Sans"/>
            </a:endParaRPr>
          </a:p>
        </p:txBody>
      </p:sp>
      <p:sp>
        <p:nvSpPr>
          <p:cNvPr id="292" name="Google Shape;292;p41"/>
          <p:cNvSpPr txBox="1"/>
          <p:nvPr/>
        </p:nvSpPr>
        <p:spPr>
          <a:xfrm>
            <a:off x="0" y="357900"/>
            <a:ext cx="8556900" cy="1662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800" b="1">
                <a:solidFill>
                  <a:srgbClr val="F7EFC0"/>
                </a:solidFill>
                <a:latin typeface="Merriweather"/>
                <a:ea typeface="Merriweather"/>
                <a:cs typeface="Merriweather"/>
                <a:sym typeface="Merriweather"/>
              </a:rPr>
              <a:t>Cell Lines and Viral Strains Used</a:t>
            </a:r>
            <a:endParaRPr sz="4800">
              <a:solidFill>
                <a:srgbClr val="F7EFC0"/>
              </a:solidFill>
            </a:endParaRPr>
          </a:p>
        </p:txBody>
      </p:sp>
      <p:sp>
        <p:nvSpPr>
          <p:cNvPr id="293" name="Google Shape;293;p4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r>
              <a:rPr lang="en"/>
              <a:t>8</a:t>
            </a:r>
            <a:endParaRPr/>
          </a:p>
        </p:txBody>
      </p:sp>
      <p:sp>
        <p:nvSpPr>
          <p:cNvPr id="294" name="Google Shape;294;p41"/>
          <p:cNvSpPr txBox="1">
            <a:spLocks noGrp="1"/>
          </p:cNvSpPr>
          <p:nvPr>
            <p:ph type="body" idx="4"/>
          </p:nvPr>
        </p:nvSpPr>
        <p:spPr>
          <a:xfrm>
            <a:off x="7087526" y="196725"/>
            <a:ext cx="1933500" cy="209100"/>
          </a:xfrm>
          <a:prstGeom prst="rect">
            <a:avLst/>
          </a:prstGeom>
        </p:spPr>
        <p:txBody>
          <a:bodyPr spcFirstLastPara="1" wrap="square" lIns="91425" tIns="91425" rIns="91425" bIns="91425" anchor="ctr" anchorCtr="0">
            <a:noAutofit/>
          </a:bodyPr>
          <a:lstStyle/>
          <a:p>
            <a:pPr marL="0" lvl="0" indent="0" algn="r" rtl="0">
              <a:spcBef>
                <a:spcPts val="0"/>
              </a:spcBef>
              <a:spcAft>
                <a:spcPts val="1200"/>
              </a:spcAft>
              <a:buNone/>
            </a:pPr>
            <a:r>
              <a:rPr lang="en" sz="1400" b="1">
                <a:solidFill>
                  <a:srgbClr val="7EACD9"/>
                </a:solidFill>
              </a:rPr>
              <a:t>Methods</a:t>
            </a:r>
            <a:endParaRPr sz="1400" b="1">
              <a:solidFill>
                <a:srgbClr val="7EACD9"/>
              </a:solidFill>
            </a:endParaRPr>
          </a:p>
        </p:txBody>
      </p:sp>
      <p:pic>
        <p:nvPicPr>
          <p:cNvPr id="295" name="Google Shape;295;p41"/>
          <p:cNvPicPr preferRelativeResize="0"/>
          <p:nvPr/>
        </p:nvPicPr>
        <p:blipFill rotWithShape="1">
          <a:blip r:embed="rId4">
            <a:alphaModFix/>
          </a:blip>
          <a:srcRect t="22378" r="13254"/>
          <a:stretch/>
        </p:blipFill>
        <p:spPr>
          <a:xfrm>
            <a:off x="5643400" y="3189463"/>
            <a:ext cx="1310375" cy="1302850"/>
          </a:xfrm>
          <a:prstGeom prst="rect">
            <a:avLst/>
          </a:prstGeom>
          <a:noFill/>
          <a:ln>
            <a:noFill/>
          </a:ln>
        </p:spPr>
      </p:pic>
      <p:pic>
        <p:nvPicPr>
          <p:cNvPr id="296" name="Google Shape;296;p41"/>
          <p:cNvPicPr preferRelativeResize="0"/>
          <p:nvPr/>
        </p:nvPicPr>
        <p:blipFill rotWithShape="1">
          <a:blip r:embed="rId5">
            <a:alphaModFix/>
          </a:blip>
          <a:srcRect l="15045" t="3256" r="16348" b="3711"/>
          <a:stretch/>
        </p:blipFill>
        <p:spPr>
          <a:xfrm>
            <a:off x="6844500" y="2747053"/>
            <a:ext cx="1214600" cy="1235199"/>
          </a:xfrm>
          <a:prstGeom prst="rect">
            <a:avLst/>
          </a:prstGeom>
          <a:noFill/>
          <a:ln>
            <a:noFill/>
          </a:ln>
          <a:effectLst>
            <a:outerShdw blurRad="157163" dist="123825" dir="1620000" algn="bl" rotWithShape="0">
              <a:srgbClr val="023D67">
                <a:alpha val="72000"/>
              </a:srgbClr>
            </a:outerShdw>
          </a:effectLst>
        </p:spPr>
      </p:pic>
      <p:pic>
        <p:nvPicPr>
          <p:cNvPr id="297" name="Google Shape;297;p41"/>
          <p:cNvPicPr preferRelativeResize="0"/>
          <p:nvPr/>
        </p:nvPicPr>
        <p:blipFill>
          <a:blip r:embed="rId6">
            <a:alphaModFix/>
          </a:blip>
          <a:stretch>
            <a:fillRect/>
          </a:stretch>
        </p:blipFill>
        <p:spPr>
          <a:xfrm>
            <a:off x="7087517" y="1712953"/>
            <a:ext cx="1214608" cy="1203076"/>
          </a:xfrm>
          <a:prstGeom prst="rect">
            <a:avLst/>
          </a:prstGeom>
          <a:noFill/>
          <a:ln>
            <a:noFill/>
          </a:ln>
          <a:effectLst>
            <a:outerShdw blurRad="157163" dist="123825" dir="1620000" algn="bl" rotWithShape="0">
              <a:srgbClr val="023D67">
                <a:alpha val="72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42"/>
          <p:cNvSpPr txBox="1"/>
          <p:nvPr/>
        </p:nvSpPr>
        <p:spPr>
          <a:xfrm>
            <a:off x="142800" y="1713950"/>
            <a:ext cx="3829200" cy="3312300"/>
          </a:xfrm>
          <a:prstGeom prst="rect">
            <a:avLst/>
          </a:prstGeom>
          <a:noFill/>
          <a:ln>
            <a:noFill/>
          </a:ln>
        </p:spPr>
        <p:txBody>
          <a:bodyPr spcFirstLastPara="1" wrap="square" lIns="91425" tIns="91425" rIns="91425" bIns="91425" anchor="t" anchorCtr="0">
            <a:spAutoFit/>
          </a:bodyPr>
          <a:lstStyle/>
          <a:p>
            <a:pPr marL="12700" lvl="0" indent="0" algn="l" rtl="0">
              <a:lnSpc>
                <a:spcPct val="125454"/>
              </a:lnSpc>
              <a:spcBef>
                <a:spcPts val="0"/>
              </a:spcBef>
              <a:spcAft>
                <a:spcPts val="0"/>
              </a:spcAft>
              <a:buClr>
                <a:schemeClr val="hlink"/>
              </a:buClr>
              <a:buSzPts val="1100"/>
              <a:buFont typeface="Arial"/>
              <a:buNone/>
            </a:pPr>
            <a:r>
              <a:rPr lang="en" sz="1800">
                <a:solidFill>
                  <a:schemeClr val="lt1"/>
                </a:solidFill>
                <a:latin typeface="DM Sans"/>
                <a:ea typeface="DM Sans"/>
                <a:cs typeface="DM Sans"/>
                <a:sym typeface="DM Sans"/>
              </a:rPr>
              <a:t>●Used confocal microscopy and live-cell imaging</a:t>
            </a:r>
            <a:endParaRPr sz="1800">
              <a:solidFill>
                <a:schemeClr val="lt1"/>
              </a:solidFill>
              <a:latin typeface="DM Sans"/>
              <a:ea typeface="DM Sans"/>
              <a:cs typeface="DM Sans"/>
              <a:sym typeface="DM Sans"/>
            </a:endParaRPr>
          </a:p>
          <a:p>
            <a:pPr marL="12700" lvl="0" indent="0" algn="l" rtl="0">
              <a:lnSpc>
                <a:spcPct val="125454"/>
              </a:lnSpc>
              <a:spcBef>
                <a:spcPts val="0"/>
              </a:spcBef>
              <a:spcAft>
                <a:spcPts val="0"/>
              </a:spcAft>
              <a:buClr>
                <a:schemeClr val="hlink"/>
              </a:buClr>
              <a:buSzPts val="1100"/>
              <a:buFont typeface="Arial"/>
              <a:buNone/>
            </a:pPr>
            <a:r>
              <a:rPr lang="en" sz="1800">
                <a:solidFill>
                  <a:schemeClr val="lt1"/>
                </a:solidFill>
                <a:latin typeface="DM Sans"/>
                <a:ea typeface="DM Sans"/>
                <a:cs typeface="DM Sans"/>
                <a:sym typeface="DM Sans"/>
              </a:rPr>
              <a:t>●Tagged NS1 with GFP to trace its location</a:t>
            </a:r>
            <a:endParaRPr sz="1800">
              <a:solidFill>
                <a:schemeClr val="lt1"/>
              </a:solidFill>
              <a:latin typeface="DM Sans"/>
              <a:ea typeface="DM Sans"/>
              <a:cs typeface="DM Sans"/>
              <a:sym typeface="DM Sans"/>
            </a:endParaRPr>
          </a:p>
          <a:p>
            <a:pPr marL="12700" lvl="0" indent="0" algn="l" rtl="0">
              <a:lnSpc>
                <a:spcPct val="125454"/>
              </a:lnSpc>
              <a:spcBef>
                <a:spcPts val="0"/>
              </a:spcBef>
              <a:spcAft>
                <a:spcPts val="0"/>
              </a:spcAft>
              <a:buClr>
                <a:schemeClr val="hlink"/>
              </a:buClr>
              <a:buSzPts val="1100"/>
              <a:buFont typeface="Arial"/>
              <a:buNone/>
            </a:pPr>
            <a:r>
              <a:rPr lang="en" sz="1800">
                <a:solidFill>
                  <a:schemeClr val="lt1"/>
                </a:solidFill>
                <a:latin typeface="DM Sans"/>
                <a:ea typeface="DM Sans"/>
                <a:cs typeface="DM Sans"/>
                <a:sym typeface="DM Sans"/>
              </a:rPr>
              <a:t>●Labeled mitochondria to track their movement</a:t>
            </a:r>
            <a:endParaRPr sz="1800">
              <a:solidFill>
                <a:schemeClr val="lt1"/>
              </a:solidFill>
              <a:latin typeface="DM Sans"/>
              <a:ea typeface="DM Sans"/>
              <a:cs typeface="DM Sans"/>
              <a:sym typeface="DM Sans"/>
            </a:endParaRPr>
          </a:p>
          <a:p>
            <a:pPr marL="12700" lvl="0" indent="0" algn="l" rtl="0">
              <a:lnSpc>
                <a:spcPct val="125454"/>
              </a:lnSpc>
              <a:spcBef>
                <a:spcPts val="0"/>
              </a:spcBef>
              <a:spcAft>
                <a:spcPts val="0"/>
              </a:spcAft>
              <a:buClr>
                <a:schemeClr val="hlink"/>
              </a:buClr>
              <a:buSzPts val="1100"/>
              <a:buFont typeface="Arial"/>
              <a:buNone/>
            </a:pPr>
            <a:r>
              <a:rPr lang="en" sz="1800">
                <a:solidFill>
                  <a:schemeClr val="lt1"/>
                </a:solidFill>
                <a:latin typeface="DM Sans"/>
                <a:ea typeface="DM Sans"/>
                <a:cs typeface="DM Sans"/>
                <a:sym typeface="DM Sans"/>
              </a:rPr>
              <a:t>●Defined TNTs as long, thin, floating, actin-based tubes</a:t>
            </a:r>
            <a:endParaRPr sz="1800">
              <a:solidFill>
                <a:schemeClr val="lt1"/>
              </a:solidFill>
              <a:latin typeface="DM Sans"/>
              <a:ea typeface="DM Sans"/>
              <a:cs typeface="DM Sans"/>
              <a:sym typeface="DM Sans"/>
            </a:endParaRPr>
          </a:p>
          <a:p>
            <a:pPr marL="12700" lvl="0" indent="0" algn="l" rtl="0">
              <a:lnSpc>
                <a:spcPct val="125454"/>
              </a:lnSpc>
              <a:spcBef>
                <a:spcPts val="0"/>
              </a:spcBef>
              <a:spcAft>
                <a:spcPts val="0"/>
              </a:spcAft>
              <a:buNone/>
            </a:pPr>
            <a:endParaRPr sz="1000">
              <a:solidFill>
                <a:schemeClr val="dk2"/>
              </a:solidFill>
              <a:latin typeface="DM Sans"/>
              <a:ea typeface="DM Sans"/>
              <a:cs typeface="DM Sans"/>
              <a:sym typeface="DM Sans"/>
            </a:endParaRPr>
          </a:p>
          <a:p>
            <a:pPr marL="0" lvl="0" indent="0" algn="l" rtl="0">
              <a:lnSpc>
                <a:spcPct val="125454"/>
              </a:lnSpc>
              <a:spcBef>
                <a:spcPts val="0"/>
              </a:spcBef>
              <a:spcAft>
                <a:spcPts val="0"/>
              </a:spcAft>
              <a:buNone/>
            </a:pPr>
            <a:endParaRPr sz="1000">
              <a:solidFill>
                <a:schemeClr val="dk2"/>
              </a:solidFill>
              <a:latin typeface="DM Sans"/>
              <a:ea typeface="DM Sans"/>
              <a:cs typeface="DM Sans"/>
              <a:sym typeface="DM Sans"/>
            </a:endParaRPr>
          </a:p>
        </p:txBody>
      </p:sp>
      <p:sp>
        <p:nvSpPr>
          <p:cNvPr id="303" name="Google Shape;303;p42"/>
          <p:cNvSpPr txBox="1"/>
          <p:nvPr/>
        </p:nvSpPr>
        <p:spPr>
          <a:xfrm>
            <a:off x="0" y="0"/>
            <a:ext cx="6258000" cy="1662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800" b="1">
                <a:solidFill>
                  <a:srgbClr val="F7EFC0"/>
                </a:solidFill>
                <a:latin typeface="Merriweather"/>
                <a:ea typeface="Merriweather"/>
                <a:cs typeface="Merriweather"/>
                <a:sym typeface="Merriweather"/>
              </a:rPr>
              <a:t>Visualizing TNTs and Mitochondria</a:t>
            </a:r>
            <a:endParaRPr sz="4800">
              <a:solidFill>
                <a:srgbClr val="F7EFC0"/>
              </a:solidFill>
            </a:endParaRPr>
          </a:p>
        </p:txBody>
      </p:sp>
      <p:sp>
        <p:nvSpPr>
          <p:cNvPr id="304" name="Google Shape;304;p4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r>
              <a:rPr lang="en"/>
              <a:t>9</a:t>
            </a:r>
            <a:endParaRPr/>
          </a:p>
        </p:txBody>
      </p:sp>
      <p:sp>
        <p:nvSpPr>
          <p:cNvPr id="305" name="Google Shape;305;p42"/>
          <p:cNvSpPr txBox="1">
            <a:spLocks noGrp="1"/>
          </p:cNvSpPr>
          <p:nvPr>
            <p:ph type="body" idx="4"/>
          </p:nvPr>
        </p:nvSpPr>
        <p:spPr>
          <a:xfrm>
            <a:off x="7087526" y="196725"/>
            <a:ext cx="1933500" cy="209100"/>
          </a:xfrm>
          <a:prstGeom prst="rect">
            <a:avLst/>
          </a:prstGeom>
        </p:spPr>
        <p:txBody>
          <a:bodyPr spcFirstLastPara="1" wrap="square" lIns="91425" tIns="91425" rIns="91425" bIns="91425" anchor="ctr" anchorCtr="0">
            <a:noAutofit/>
          </a:bodyPr>
          <a:lstStyle/>
          <a:p>
            <a:pPr marL="0" lvl="0" indent="0" algn="r" rtl="0">
              <a:spcBef>
                <a:spcPts val="0"/>
              </a:spcBef>
              <a:spcAft>
                <a:spcPts val="1200"/>
              </a:spcAft>
              <a:buNone/>
            </a:pPr>
            <a:r>
              <a:rPr lang="en" sz="1400" b="1">
                <a:solidFill>
                  <a:srgbClr val="7EACD9"/>
                </a:solidFill>
              </a:rPr>
              <a:t>Methods</a:t>
            </a:r>
            <a:endParaRPr sz="1400" b="1">
              <a:solidFill>
                <a:srgbClr val="7EACD9"/>
              </a:solidFill>
            </a:endParaRPr>
          </a:p>
        </p:txBody>
      </p:sp>
      <p:pic>
        <p:nvPicPr>
          <p:cNvPr id="306" name="Google Shape;306;p42"/>
          <p:cNvPicPr preferRelativeResize="0"/>
          <p:nvPr/>
        </p:nvPicPr>
        <p:blipFill>
          <a:blip r:embed="rId3">
            <a:alphaModFix/>
          </a:blip>
          <a:stretch>
            <a:fillRect/>
          </a:stretch>
        </p:blipFill>
        <p:spPr>
          <a:xfrm>
            <a:off x="3972000" y="1913550"/>
            <a:ext cx="4473575" cy="2759500"/>
          </a:xfrm>
          <a:prstGeom prst="rect">
            <a:avLst/>
          </a:prstGeom>
          <a:noFill/>
          <a:ln>
            <a:noFill/>
          </a:ln>
        </p:spPr>
      </p:pic>
      <p:pic>
        <p:nvPicPr>
          <p:cNvPr id="307" name="Google Shape;307;p42"/>
          <p:cNvPicPr preferRelativeResize="0"/>
          <p:nvPr/>
        </p:nvPicPr>
        <p:blipFill>
          <a:blip r:embed="rId4">
            <a:alphaModFix/>
          </a:blip>
          <a:stretch>
            <a:fillRect/>
          </a:stretch>
        </p:blipFill>
        <p:spPr>
          <a:xfrm>
            <a:off x="6006900" y="1047700"/>
            <a:ext cx="3014123" cy="35304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43"/>
          <p:cNvSpPr txBox="1">
            <a:spLocks noGrp="1"/>
          </p:cNvSpPr>
          <p:nvPr>
            <p:ph type="body" idx="1"/>
          </p:nvPr>
        </p:nvSpPr>
        <p:spPr>
          <a:xfrm>
            <a:off x="196951" y="4737750"/>
            <a:ext cx="1860300" cy="209100"/>
          </a:xfrm>
          <a:prstGeom prst="rect">
            <a:avLst/>
          </a:prstGeom>
        </p:spPr>
        <p:txBody>
          <a:bodyPr spcFirstLastPara="1" wrap="square" lIns="91425" tIns="91425" rIns="91425" bIns="91425" anchor="ctr" anchorCtr="0">
            <a:noAutofit/>
          </a:bodyPr>
          <a:lstStyle/>
          <a:p>
            <a:pPr marL="0" lvl="0" indent="0" algn="l" rtl="0">
              <a:spcBef>
                <a:spcPts val="0"/>
              </a:spcBef>
              <a:spcAft>
                <a:spcPts val="1200"/>
              </a:spcAft>
              <a:buNone/>
            </a:pPr>
            <a:endParaRPr/>
          </a:p>
        </p:txBody>
      </p:sp>
      <p:pic>
        <p:nvPicPr>
          <p:cNvPr id="313" name="Google Shape;313;p43" title="mas spec.png"/>
          <p:cNvPicPr preferRelativeResize="0">
            <a:picLocks noGrp="1"/>
          </p:cNvPicPr>
          <p:nvPr>
            <p:ph type="pic" idx="3"/>
          </p:nvPr>
        </p:nvPicPr>
        <p:blipFill rotWithShape="1">
          <a:blip r:embed="rId3">
            <a:alphaModFix/>
          </a:blip>
          <a:srcRect t="1783" b="1783"/>
          <a:stretch/>
        </p:blipFill>
        <p:spPr>
          <a:xfrm>
            <a:off x="4378525" y="1421075"/>
            <a:ext cx="4568100" cy="2811600"/>
          </a:xfrm>
          <a:prstGeom prst="round2DiagRect">
            <a:avLst>
              <a:gd name="adj1" fmla="val 16667"/>
              <a:gd name="adj2" fmla="val 0"/>
            </a:avLst>
          </a:prstGeom>
        </p:spPr>
      </p:pic>
      <p:sp>
        <p:nvSpPr>
          <p:cNvPr id="314" name="Google Shape;314;p43"/>
          <p:cNvSpPr txBox="1"/>
          <p:nvPr/>
        </p:nvSpPr>
        <p:spPr>
          <a:xfrm>
            <a:off x="318825" y="1620775"/>
            <a:ext cx="3798600" cy="3551400"/>
          </a:xfrm>
          <a:prstGeom prst="rect">
            <a:avLst/>
          </a:prstGeom>
          <a:noFill/>
          <a:ln>
            <a:noFill/>
          </a:ln>
        </p:spPr>
        <p:txBody>
          <a:bodyPr spcFirstLastPara="1" wrap="square" lIns="91425" tIns="91425" rIns="91425" bIns="91425" anchor="t" anchorCtr="0">
            <a:spAutoFit/>
          </a:bodyPr>
          <a:lstStyle/>
          <a:p>
            <a:pPr marL="12700" lvl="0" indent="0" algn="l" rtl="0">
              <a:lnSpc>
                <a:spcPct val="125454"/>
              </a:lnSpc>
              <a:spcBef>
                <a:spcPts val="0"/>
              </a:spcBef>
              <a:spcAft>
                <a:spcPts val="0"/>
              </a:spcAft>
              <a:buNone/>
            </a:pPr>
            <a:r>
              <a:rPr lang="en" sz="2000">
                <a:solidFill>
                  <a:schemeClr val="lt1"/>
                </a:solidFill>
                <a:latin typeface="DM Sans"/>
                <a:ea typeface="DM Sans"/>
                <a:cs typeface="DM Sans"/>
                <a:sym typeface="DM Sans"/>
              </a:rPr>
              <a:t>●Pulled down NS1 and identified partners via </a:t>
            </a:r>
            <a:r>
              <a:rPr lang="en" sz="2000" b="1">
                <a:solidFill>
                  <a:schemeClr val="lt1"/>
                </a:solidFill>
                <a:latin typeface="DM Sans"/>
                <a:ea typeface="DM Sans"/>
                <a:cs typeface="DM Sans"/>
                <a:sym typeface="DM Sans"/>
              </a:rPr>
              <a:t>mass spectrometry</a:t>
            </a:r>
            <a:endParaRPr sz="2000" b="1">
              <a:solidFill>
                <a:schemeClr val="lt1"/>
              </a:solidFill>
              <a:latin typeface="DM Sans"/>
              <a:ea typeface="DM Sans"/>
              <a:cs typeface="DM Sans"/>
              <a:sym typeface="DM Sans"/>
            </a:endParaRPr>
          </a:p>
          <a:p>
            <a:pPr marL="12700" lvl="0" indent="0" algn="l" rtl="0">
              <a:lnSpc>
                <a:spcPct val="125454"/>
              </a:lnSpc>
              <a:spcBef>
                <a:spcPts val="0"/>
              </a:spcBef>
              <a:spcAft>
                <a:spcPts val="0"/>
              </a:spcAft>
              <a:buNone/>
            </a:pPr>
            <a:r>
              <a:rPr lang="en" sz="2000">
                <a:solidFill>
                  <a:schemeClr val="lt1"/>
                </a:solidFill>
                <a:latin typeface="DM Sans"/>
                <a:ea typeface="DM Sans"/>
                <a:cs typeface="DM Sans"/>
                <a:sym typeface="DM Sans"/>
              </a:rPr>
              <a:t>●NS1 interacts with </a:t>
            </a:r>
            <a:r>
              <a:rPr lang="en" sz="2000" b="1">
                <a:solidFill>
                  <a:schemeClr val="lt1"/>
                </a:solidFill>
                <a:latin typeface="DM Sans"/>
                <a:ea typeface="DM Sans"/>
                <a:cs typeface="DM Sans"/>
                <a:sym typeface="DM Sans"/>
              </a:rPr>
              <a:t>cytoskeleton</a:t>
            </a:r>
            <a:r>
              <a:rPr lang="en" sz="2000">
                <a:solidFill>
                  <a:schemeClr val="lt1"/>
                </a:solidFill>
                <a:latin typeface="DM Sans"/>
                <a:ea typeface="DM Sans"/>
                <a:cs typeface="DM Sans"/>
                <a:sym typeface="DM Sans"/>
              </a:rPr>
              <a:t>, </a:t>
            </a:r>
            <a:r>
              <a:rPr lang="en" sz="2000" b="1">
                <a:solidFill>
                  <a:schemeClr val="lt1"/>
                </a:solidFill>
                <a:latin typeface="DM Sans"/>
                <a:ea typeface="DM Sans"/>
                <a:cs typeface="DM Sans"/>
                <a:sym typeface="DM Sans"/>
              </a:rPr>
              <a:t>membrane</a:t>
            </a:r>
            <a:r>
              <a:rPr lang="en" sz="2000">
                <a:solidFill>
                  <a:schemeClr val="lt1"/>
                </a:solidFill>
                <a:latin typeface="DM Sans"/>
                <a:ea typeface="DM Sans"/>
                <a:cs typeface="DM Sans"/>
                <a:sym typeface="DM Sans"/>
              </a:rPr>
              <a:t>, and </a:t>
            </a:r>
            <a:r>
              <a:rPr lang="en" sz="2000" b="1">
                <a:solidFill>
                  <a:schemeClr val="lt1"/>
                </a:solidFill>
                <a:latin typeface="DM Sans"/>
                <a:ea typeface="DM Sans"/>
                <a:cs typeface="DM Sans"/>
                <a:sym typeface="DM Sans"/>
              </a:rPr>
              <a:t>mitochondrial proteins</a:t>
            </a:r>
            <a:endParaRPr sz="2000" b="1">
              <a:solidFill>
                <a:schemeClr val="lt1"/>
              </a:solidFill>
              <a:latin typeface="DM Sans"/>
              <a:ea typeface="DM Sans"/>
              <a:cs typeface="DM Sans"/>
              <a:sym typeface="DM Sans"/>
            </a:endParaRPr>
          </a:p>
          <a:p>
            <a:pPr marL="12700" lvl="0" indent="0" algn="l" rtl="0">
              <a:lnSpc>
                <a:spcPct val="125454"/>
              </a:lnSpc>
              <a:spcBef>
                <a:spcPts val="0"/>
              </a:spcBef>
              <a:spcAft>
                <a:spcPts val="0"/>
              </a:spcAft>
              <a:buClr>
                <a:schemeClr val="hlink"/>
              </a:buClr>
              <a:buSzPts val="1100"/>
              <a:buFont typeface="Arial"/>
              <a:buNone/>
            </a:pPr>
            <a:endParaRPr sz="2000" b="1">
              <a:solidFill>
                <a:schemeClr val="lt1"/>
              </a:solidFill>
              <a:latin typeface="DM Sans"/>
              <a:ea typeface="DM Sans"/>
              <a:cs typeface="DM Sans"/>
              <a:sym typeface="DM Sans"/>
            </a:endParaRPr>
          </a:p>
          <a:p>
            <a:pPr marL="12700" lvl="0" indent="0" algn="l" rtl="0">
              <a:lnSpc>
                <a:spcPct val="125454"/>
              </a:lnSpc>
              <a:spcBef>
                <a:spcPts val="0"/>
              </a:spcBef>
              <a:spcAft>
                <a:spcPts val="0"/>
              </a:spcAft>
              <a:buNone/>
            </a:pPr>
            <a:endParaRPr sz="2000" b="1">
              <a:solidFill>
                <a:schemeClr val="lt1"/>
              </a:solidFill>
              <a:latin typeface="DM Sans"/>
              <a:ea typeface="DM Sans"/>
              <a:cs typeface="DM Sans"/>
              <a:sym typeface="DM Sans"/>
            </a:endParaRPr>
          </a:p>
          <a:p>
            <a:pPr marL="0" lvl="0" indent="0" algn="l" rtl="0">
              <a:lnSpc>
                <a:spcPct val="125454"/>
              </a:lnSpc>
              <a:spcBef>
                <a:spcPts val="0"/>
              </a:spcBef>
              <a:spcAft>
                <a:spcPts val="0"/>
              </a:spcAft>
              <a:buNone/>
            </a:pPr>
            <a:endParaRPr sz="1800" b="1">
              <a:solidFill>
                <a:schemeClr val="lt1"/>
              </a:solidFill>
              <a:latin typeface="DM Sans"/>
              <a:ea typeface="DM Sans"/>
              <a:cs typeface="DM Sans"/>
              <a:sym typeface="DM Sans"/>
            </a:endParaRPr>
          </a:p>
        </p:txBody>
      </p:sp>
      <p:sp>
        <p:nvSpPr>
          <p:cNvPr id="315" name="Google Shape;315;p43"/>
          <p:cNvSpPr txBox="1"/>
          <p:nvPr/>
        </p:nvSpPr>
        <p:spPr>
          <a:xfrm>
            <a:off x="196950" y="0"/>
            <a:ext cx="78072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800" b="1">
                <a:solidFill>
                  <a:srgbClr val="F7EFC0"/>
                </a:solidFill>
                <a:latin typeface="Merriweather"/>
                <a:ea typeface="Merriweather"/>
                <a:cs typeface="Merriweather"/>
                <a:sym typeface="Merriweather"/>
              </a:rPr>
              <a:t>NS1 Host Interaction</a:t>
            </a:r>
            <a:endParaRPr sz="4800">
              <a:solidFill>
                <a:srgbClr val="F7EFC0"/>
              </a:solidFill>
            </a:endParaRPr>
          </a:p>
        </p:txBody>
      </p:sp>
      <p:sp>
        <p:nvSpPr>
          <p:cNvPr id="316" name="Google Shape;316;p4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r>
              <a:rPr lang="en"/>
              <a:t>10</a:t>
            </a:r>
            <a:endParaRPr/>
          </a:p>
        </p:txBody>
      </p:sp>
      <p:sp>
        <p:nvSpPr>
          <p:cNvPr id="317" name="Google Shape;317;p43"/>
          <p:cNvSpPr txBox="1">
            <a:spLocks noGrp="1"/>
          </p:cNvSpPr>
          <p:nvPr>
            <p:ph type="body" idx="4"/>
          </p:nvPr>
        </p:nvSpPr>
        <p:spPr>
          <a:xfrm>
            <a:off x="7087526" y="196725"/>
            <a:ext cx="1933500" cy="209100"/>
          </a:xfrm>
          <a:prstGeom prst="rect">
            <a:avLst/>
          </a:prstGeom>
        </p:spPr>
        <p:txBody>
          <a:bodyPr spcFirstLastPara="1" wrap="square" lIns="91425" tIns="91425" rIns="91425" bIns="91425" anchor="ctr" anchorCtr="0">
            <a:noAutofit/>
          </a:bodyPr>
          <a:lstStyle/>
          <a:p>
            <a:pPr marL="0" lvl="0" indent="0" algn="r" rtl="0">
              <a:spcBef>
                <a:spcPts val="0"/>
              </a:spcBef>
              <a:spcAft>
                <a:spcPts val="1200"/>
              </a:spcAft>
              <a:buNone/>
            </a:pPr>
            <a:r>
              <a:rPr lang="en" sz="1400" b="1">
                <a:solidFill>
                  <a:srgbClr val="7EACD9"/>
                </a:solidFill>
              </a:rPr>
              <a:t>Methods</a:t>
            </a:r>
            <a:endParaRPr sz="1400" b="1">
              <a:solidFill>
                <a:srgbClr val="7EACD9"/>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321"/>
        <p:cNvGrpSpPr/>
        <p:nvPr/>
      </p:nvGrpSpPr>
      <p:grpSpPr>
        <a:xfrm>
          <a:off x="0" y="0"/>
          <a:ext cx="0" cy="0"/>
          <a:chOff x="0" y="0"/>
          <a:chExt cx="0" cy="0"/>
        </a:xfrm>
      </p:grpSpPr>
      <p:sp>
        <p:nvSpPr>
          <p:cNvPr id="322" name="Google Shape;322;p44"/>
          <p:cNvSpPr txBox="1">
            <a:spLocks noGrp="1"/>
          </p:cNvSpPr>
          <p:nvPr>
            <p:ph type="ctrTitle"/>
          </p:nvPr>
        </p:nvSpPr>
        <p:spPr>
          <a:xfrm>
            <a:off x="152400" y="411550"/>
            <a:ext cx="8011800" cy="1877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2"/>
                </a:solidFill>
              </a:rPr>
              <a:t>Results</a:t>
            </a:r>
            <a:endParaRPr>
              <a:solidFill>
                <a:schemeClr val="dk2"/>
              </a:solidFill>
            </a:endParaRPr>
          </a:p>
        </p:txBody>
      </p:sp>
      <p:sp>
        <p:nvSpPr>
          <p:cNvPr id="323" name="Google Shape;323;p44"/>
          <p:cNvSpPr txBox="1">
            <a:spLocks noGrp="1"/>
          </p:cNvSpPr>
          <p:nvPr>
            <p:ph type="subTitle" idx="2"/>
          </p:nvPr>
        </p:nvSpPr>
        <p:spPr>
          <a:xfrm>
            <a:off x="152400" y="1733050"/>
            <a:ext cx="4115100" cy="555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350">
                <a:solidFill>
                  <a:srgbClr val="023D67"/>
                </a:solidFill>
              </a:rPr>
              <a:t>Most important findings and supplementary figures</a:t>
            </a:r>
            <a:endParaRPr sz="2350">
              <a:solidFill>
                <a:srgbClr val="023D67"/>
              </a:solidFill>
            </a:endParaRPr>
          </a:p>
        </p:txBody>
      </p:sp>
      <p:sp>
        <p:nvSpPr>
          <p:cNvPr id="324" name="Google Shape;324;p4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r>
              <a:rPr lang="en"/>
              <a:t>11</a:t>
            </a:r>
            <a:endParaRPr/>
          </a:p>
        </p:txBody>
      </p:sp>
      <p:pic>
        <p:nvPicPr>
          <p:cNvPr id="325" name="Google Shape;325;p44" title="results-icon-512x512-b14p6qem.png"/>
          <p:cNvPicPr preferRelativeResize="0"/>
          <p:nvPr/>
        </p:nvPicPr>
        <p:blipFill>
          <a:blip r:embed="rId3">
            <a:alphaModFix/>
          </a:blip>
          <a:stretch>
            <a:fillRect/>
          </a:stretch>
        </p:blipFill>
        <p:spPr>
          <a:xfrm>
            <a:off x="4670325" y="626649"/>
            <a:ext cx="3721400" cy="37214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45"/>
          <p:cNvSpPr txBox="1">
            <a:spLocks noGrp="1"/>
          </p:cNvSpPr>
          <p:nvPr>
            <p:ph type="ctrTitle"/>
          </p:nvPr>
        </p:nvSpPr>
        <p:spPr>
          <a:xfrm>
            <a:off x="197375" y="196450"/>
            <a:ext cx="3363600" cy="2070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200"/>
              <a:t>Zika Virus (ZIKV) induces the formation of tunnelling nanotubes (TNTs) in trophoblast cells</a:t>
            </a:r>
            <a:endParaRPr sz="2200"/>
          </a:p>
        </p:txBody>
      </p:sp>
      <p:sp>
        <p:nvSpPr>
          <p:cNvPr id="331" name="Google Shape;331;p45"/>
          <p:cNvSpPr txBox="1">
            <a:spLocks noGrp="1"/>
          </p:cNvSpPr>
          <p:nvPr>
            <p:ph type="subTitle" idx="2"/>
          </p:nvPr>
        </p:nvSpPr>
        <p:spPr>
          <a:xfrm>
            <a:off x="0" y="2162200"/>
            <a:ext cx="3501600" cy="27849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Font typeface="Merriweather Medium"/>
              <a:buChar char="●"/>
            </a:pPr>
            <a:r>
              <a:rPr lang="en" sz="1400">
                <a:latin typeface="Merriweather Medium"/>
                <a:ea typeface="Merriweather Medium"/>
                <a:cs typeface="Merriweather Medium"/>
                <a:sym typeface="Merriweather Medium"/>
              </a:rPr>
              <a:t>By utilizing TNTs, ZIKV can cross trophoblast cells from the parent and transfer viral RNA into the fetus</a:t>
            </a:r>
            <a:endParaRPr sz="1400">
              <a:latin typeface="Merriweather Medium"/>
              <a:ea typeface="Merriweather Medium"/>
              <a:cs typeface="Merriweather Medium"/>
              <a:sym typeface="Merriweather Medium"/>
            </a:endParaRPr>
          </a:p>
          <a:p>
            <a:pPr marL="457200" lvl="0" indent="0" algn="l" rtl="0">
              <a:spcBef>
                <a:spcPts val="0"/>
              </a:spcBef>
              <a:spcAft>
                <a:spcPts val="0"/>
              </a:spcAft>
              <a:buNone/>
            </a:pPr>
            <a:endParaRPr sz="1400">
              <a:latin typeface="Merriweather Medium"/>
              <a:ea typeface="Merriweather Medium"/>
              <a:cs typeface="Merriweather Medium"/>
              <a:sym typeface="Merriweather Medium"/>
            </a:endParaRPr>
          </a:p>
          <a:p>
            <a:pPr marL="457200" lvl="0" indent="-317500" algn="l" rtl="0">
              <a:spcBef>
                <a:spcPts val="0"/>
              </a:spcBef>
              <a:spcAft>
                <a:spcPts val="0"/>
              </a:spcAft>
              <a:buSzPts val="1400"/>
              <a:buFont typeface="Merriweather Medium"/>
              <a:buChar char="●"/>
            </a:pPr>
            <a:r>
              <a:rPr lang="en" sz="1400">
                <a:latin typeface="Merriweather Medium"/>
                <a:ea typeface="Merriweather Medium"/>
                <a:cs typeface="Merriweather Medium"/>
                <a:sym typeface="Merriweather Medium"/>
              </a:rPr>
              <a:t>ZIKV MR-766 and ZIKV PRVABC-59 generate TNTs in trophoblasts but other ortho flaviviruses in the </a:t>
            </a:r>
            <a:r>
              <a:rPr lang="en" sz="1400" i="1">
                <a:latin typeface="Merriweather Medium"/>
                <a:ea typeface="Merriweather Medium"/>
                <a:cs typeface="Merriweather Medium"/>
                <a:sym typeface="Merriweather Medium"/>
              </a:rPr>
              <a:t>Flaviviridae</a:t>
            </a:r>
            <a:r>
              <a:rPr lang="en" sz="1400">
                <a:latin typeface="Merriweather Medium"/>
                <a:ea typeface="Merriweather Medium"/>
                <a:cs typeface="Merriweather Medium"/>
                <a:sym typeface="Merriweather Medium"/>
              </a:rPr>
              <a:t> family like Dengue Fever (DENV2) and Yellow Fever Virus (YFV) cannot.</a:t>
            </a:r>
            <a:endParaRPr sz="1400">
              <a:latin typeface="Merriweather Medium"/>
              <a:ea typeface="Merriweather Medium"/>
              <a:cs typeface="Merriweather Medium"/>
              <a:sym typeface="Merriweather Medium"/>
            </a:endParaRPr>
          </a:p>
        </p:txBody>
      </p:sp>
      <p:pic>
        <p:nvPicPr>
          <p:cNvPr id="332" name="Google Shape;332;p45" title="Screenshot 2025-04-06 at 7.19.10 PM.png"/>
          <p:cNvPicPr preferRelativeResize="0"/>
          <p:nvPr/>
        </p:nvPicPr>
        <p:blipFill>
          <a:blip r:embed="rId3">
            <a:alphaModFix/>
          </a:blip>
          <a:stretch>
            <a:fillRect/>
          </a:stretch>
        </p:blipFill>
        <p:spPr>
          <a:xfrm>
            <a:off x="3560975" y="512200"/>
            <a:ext cx="5389773" cy="4434850"/>
          </a:xfrm>
          <a:prstGeom prst="rect">
            <a:avLst/>
          </a:prstGeom>
          <a:noFill/>
          <a:ln>
            <a:noFill/>
          </a:ln>
        </p:spPr>
      </p:pic>
      <p:sp>
        <p:nvSpPr>
          <p:cNvPr id="333" name="Google Shape;333;p4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r>
              <a:rPr lang="en">
                <a:highlight>
                  <a:schemeClr val="dk1"/>
                </a:highlight>
              </a:rPr>
              <a:t>12</a:t>
            </a:r>
            <a:endParaRPr>
              <a:highlight>
                <a:schemeClr val="dk1"/>
              </a:highlight>
            </a:endParaRPr>
          </a:p>
        </p:txBody>
      </p:sp>
      <p:sp>
        <p:nvSpPr>
          <p:cNvPr id="334" name="Google Shape;334;p45"/>
          <p:cNvSpPr txBox="1">
            <a:spLocks noGrp="1"/>
          </p:cNvSpPr>
          <p:nvPr>
            <p:ph type="body" idx="4"/>
          </p:nvPr>
        </p:nvSpPr>
        <p:spPr>
          <a:xfrm>
            <a:off x="7087526" y="196725"/>
            <a:ext cx="1933500" cy="209100"/>
          </a:xfrm>
          <a:prstGeom prst="rect">
            <a:avLst/>
          </a:prstGeom>
        </p:spPr>
        <p:txBody>
          <a:bodyPr spcFirstLastPara="1" wrap="square" lIns="91425" tIns="91425" rIns="91425" bIns="91425" anchor="ctr" anchorCtr="0">
            <a:noAutofit/>
          </a:bodyPr>
          <a:lstStyle/>
          <a:p>
            <a:pPr marL="0" lvl="0" indent="0" algn="r" rtl="0">
              <a:spcBef>
                <a:spcPts val="0"/>
              </a:spcBef>
              <a:spcAft>
                <a:spcPts val="1200"/>
              </a:spcAft>
              <a:buNone/>
            </a:pPr>
            <a:r>
              <a:rPr lang="en" sz="1400" b="1">
                <a:solidFill>
                  <a:srgbClr val="7EACD9"/>
                </a:solidFill>
              </a:rPr>
              <a:t>Results</a:t>
            </a:r>
            <a:endParaRPr sz="1400" b="1">
              <a:solidFill>
                <a:srgbClr val="7EACD9"/>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46"/>
          <p:cNvSpPr txBox="1">
            <a:spLocks noGrp="1"/>
          </p:cNvSpPr>
          <p:nvPr>
            <p:ph type="ctrTitle"/>
          </p:nvPr>
        </p:nvSpPr>
        <p:spPr>
          <a:xfrm>
            <a:off x="45675" y="54825"/>
            <a:ext cx="9017100" cy="968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a:t>TNT formation is solely driven by the N-terminus of the non- structural protein ZIKV-NS1</a:t>
            </a:r>
            <a:endParaRPr sz="2000"/>
          </a:p>
        </p:txBody>
      </p:sp>
      <p:pic>
        <p:nvPicPr>
          <p:cNvPr id="340" name="Google Shape;340;p46" title="Screenshot 2025-04-06 at 7.51.05 PM.png"/>
          <p:cNvPicPr preferRelativeResize="0"/>
          <p:nvPr/>
        </p:nvPicPr>
        <p:blipFill rotWithShape="1">
          <a:blip r:embed="rId3">
            <a:alphaModFix/>
          </a:blip>
          <a:srcRect l="1276" r="1276"/>
          <a:stretch/>
        </p:blipFill>
        <p:spPr>
          <a:xfrm>
            <a:off x="1216650" y="767400"/>
            <a:ext cx="6675149" cy="4179649"/>
          </a:xfrm>
          <a:prstGeom prst="rect">
            <a:avLst/>
          </a:prstGeom>
          <a:noFill/>
          <a:ln>
            <a:noFill/>
          </a:ln>
        </p:spPr>
      </p:pic>
      <p:sp>
        <p:nvSpPr>
          <p:cNvPr id="341" name="Google Shape;341;p4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r>
              <a:rPr lang="en"/>
              <a:t>13</a:t>
            </a:r>
            <a:endParaRPr/>
          </a:p>
        </p:txBody>
      </p:sp>
      <p:sp>
        <p:nvSpPr>
          <p:cNvPr id="342" name="Google Shape;342;p46"/>
          <p:cNvSpPr txBox="1">
            <a:spLocks noGrp="1"/>
          </p:cNvSpPr>
          <p:nvPr>
            <p:ph type="body" idx="4"/>
          </p:nvPr>
        </p:nvSpPr>
        <p:spPr>
          <a:xfrm>
            <a:off x="7087526" y="196725"/>
            <a:ext cx="1933500" cy="209100"/>
          </a:xfrm>
          <a:prstGeom prst="rect">
            <a:avLst/>
          </a:prstGeom>
        </p:spPr>
        <p:txBody>
          <a:bodyPr spcFirstLastPara="1" wrap="square" lIns="91425" tIns="91425" rIns="91425" bIns="91425" anchor="ctr" anchorCtr="0">
            <a:noAutofit/>
          </a:bodyPr>
          <a:lstStyle/>
          <a:p>
            <a:pPr marL="0" lvl="0" indent="0" algn="r" rtl="0">
              <a:spcBef>
                <a:spcPts val="0"/>
              </a:spcBef>
              <a:spcAft>
                <a:spcPts val="1200"/>
              </a:spcAft>
              <a:buNone/>
            </a:pPr>
            <a:r>
              <a:rPr lang="en" sz="1400" b="1">
                <a:solidFill>
                  <a:srgbClr val="7EACD9"/>
                </a:solidFill>
              </a:rPr>
              <a:t>Results</a:t>
            </a:r>
            <a:endParaRPr sz="1400" b="1">
              <a:solidFill>
                <a:srgbClr val="7EACD9"/>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47"/>
          <p:cNvSpPr txBox="1">
            <a:spLocks noGrp="1"/>
          </p:cNvSpPr>
          <p:nvPr>
            <p:ph type="ctrTitle"/>
          </p:nvPr>
        </p:nvSpPr>
        <p:spPr>
          <a:xfrm>
            <a:off x="197375" y="196450"/>
            <a:ext cx="7913400" cy="2080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t>Zika Virus protein NS1 induces transfer of mitochondria between cells via TNTs</a:t>
            </a:r>
            <a:endParaRPr sz="3000"/>
          </a:p>
        </p:txBody>
      </p:sp>
      <p:pic>
        <p:nvPicPr>
          <p:cNvPr id="348" name="Google Shape;348;p47" title="Screenshot 2025-04-06 at 8.13.24 PM.png"/>
          <p:cNvPicPr preferRelativeResize="0"/>
          <p:nvPr/>
        </p:nvPicPr>
        <p:blipFill>
          <a:blip r:embed="rId3">
            <a:alphaModFix/>
          </a:blip>
          <a:stretch>
            <a:fillRect/>
          </a:stretch>
        </p:blipFill>
        <p:spPr>
          <a:xfrm>
            <a:off x="409813" y="2666350"/>
            <a:ext cx="8324363" cy="2367300"/>
          </a:xfrm>
          <a:prstGeom prst="rect">
            <a:avLst/>
          </a:prstGeom>
          <a:noFill/>
          <a:ln>
            <a:noFill/>
          </a:ln>
        </p:spPr>
      </p:pic>
      <p:sp>
        <p:nvSpPr>
          <p:cNvPr id="349" name="Google Shape;349;p47"/>
          <p:cNvSpPr txBox="1"/>
          <p:nvPr/>
        </p:nvSpPr>
        <p:spPr>
          <a:xfrm>
            <a:off x="197375" y="1130450"/>
            <a:ext cx="7797900" cy="2367300"/>
          </a:xfrm>
          <a:prstGeom prst="rect">
            <a:avLst/>
          </a:prstGeom>
          <a:noFill/>
          <a:ln>
            <a:noFill/>
          </a:ln>
        </p:spPr>
        <p:txBody>
          <a:bodyPr spcFirstLastPara="1" wrap="square" lIns="91425" tIns="91425" rIns="91425" bIns="91425" anchor="t" anchorCtr="0">
            <a:noAutofit/>
          </a:bodyPr>
          <a:lstStyle/>
          <a:p>
            <a:pPr marL="457200" lvl="0" indent="-311150" algn="l" rtl="0">
              <a:spcBef>
                <a:spcPts val="0"/>
              </a:spcBef>
              <a:spcAft>
                <a:spcPts val="0"/>
              </a:spcAft>
              <a:buClr>
                <a:schemeClr val="lt1"/>
              </a:buClr>
              <a:buSzPts val="1300"/>
              <a:buFont typeface="Merriweather"/>
              <a:buChar char="●"/>
            </a:pPr>
            <a:r>
              <a:rPr lang="en" sz="1300" b="1">
                <a:solidFill>
                  <a:schemeClr val="lt1"/>
                </a:solidFill>
                <a:latin typeface="Merriweather"/>
                <a:ea typeface="Merriweather"/>
                <a:cs typeface="Merriweather"/>
                <a:sym typeface="Merriweather"/>
              </a:rPr>
              <a:t>NS1-expressing cells acquire mitochondria from donor cells via TNTs (A)</a:t>
            </a:r>
            <a:endParaRPr sz="1300" b="1">
              <a:solidFill>
                <a:schemeClr val="lt1"/>
              </a:solidFill>
              <a:latin typeface="Merriweather"/>
              <a:ea typeface="Merriweather"/>
              <a:cs typeface="Merriweather"/>
              <a:sym typeface="Merriweather"/>
            </a:endParaRPr>
          </a:p>
          <a:p>
            <a:pPr marL="457200" lvl="0" indent="0" algn="l" rtl="0">
              <a:spcBef>
                <a:spcPts val="0"/>
              </a:spcBef>
              <a:spcAft>
                <a:spcPts val="0"/>
              </a:spcAft>
              <a:buNone/>
            </a:pPr>
            <a:endParaRPr sz="1300" b="1">
              <a:solidFill>
                <a:schemeClr val="lt1"/>
              </a:solidFill>
              <a:latin typeface="Merriweather"/>
              <a:ea typeface="Merriweather"/>
              <a:cs typeface="Merriweather"/>
              <a:sym typeface="Merriweather"/>
            </a:endParaRPr>
          </a:p>
          <a:p>
            <a:pPr marL="457200" lvl="0" indent="-311150" algn="l" rtl="0">
              <a:spcBef>
                <a:spcPts val="0"/>
              </a:spcBef>
              <a:spcAft>
                <a:spcPts val="0"/>
              </a:spcAft>
              <a:buClr>
                <a:schemeClr val="lt1"/>
              </a:buClr>
              <a:buSzPts val="1300"/>
              <a:buFont typeface="Merriweather"/>
              <a:buChar char="●"/>
            </a:pPr>
            <a:r>
              <a:rPr lang="en" sz="1300" b="1">
                <a:solidFill>
                  <a:schemeClr val="lt1"/>
                </a:solidFill>
                <a:latin typeface="Merriweather"/>
                <a:ea typeface="Merriweather"/>
                <a:cs typeface="Merriweather"/>
                <a:sym typeface="Merriweather"/>
              </a:rPr>
              <a:t>Cells expressing pNS1</a:t>
            </a:r>
            <a:r>
              <a:rPr lang="en" sz="1300" b="1" baseline="30000">
                <a:solidFill>
                  <a:schemeClr val="lt1"/>
                </a:solidFill>
                <a:latin typeface="Merriweather"/>
                <a:ea typeface="Merriweather"/>
                <a:cs typeface="Merriweather"/>
                <a:sym typeface="Merriweather"/>
              </a:rPr>
              <a:t>ΔTNT </a:t>
            </a:r>
            <a:r>
              <a:rPr lang="en" sz="1300" b="1">
                <a:solidFill>
                  <a:schemeClr val="lt1"/>
                </a:solidFill>
                <a:latin typeface="Merriweather"/>
                <a:ea typeface="Merriweather"/>
                <a:cs typeface="Merriweather"/>
                <a:sym typeface="Merriweather"/>
              </a:rPr>
              <a:t>lacking the ability to construct TNTs have very limited mitochondrial accumulation from surrounding donor cells (B)</a:t>
            </a:r>
            <a:endParaRPr sz="1300" b="1">
              <a:solidFill>
                <a:schemeClr val="lt1"/>
              </a:solidFill>
              <a:latin typeface="Merriweather"/>
              <a:ea typeface="Merriweather"/>
              <a:cs typeface="Merriweather"/>
              <a:sym typeface="Merriweather"/>
            </a:endParaRPr>
          </a:p>
          <a:p>
            <a:pPr marL="0" lvl="0" indent="0" algn="l" rtl="0">
              <a:spcBef>
                <a:spcPts val="0"/>
              </a:spcBef>
              <a:spcAft>
                <a:spcPts val="0"/>
              </a:spcAft>
              <a:buNone/>
            </a:pPr>
            <a:endParaRPr sz="1300" b="1">
              <a:solidFill>
                <a:schemeClr val="lt1"/>
              </a:solidFill>
              <a:latin typeface="Merriweather"/>
              <a:ea typeface="Merriweather"/>
              <a:cs typeface="Merriweather"/>
              <a:sym typeface="Merriweather"/>
            </a:endParaRPr>
          </a:p>
          <a:p>
            <a:pPr marL="457200" lvl="0" indent="-311150" algn="l" rtl="0">
              <a:spcBef>
                <a:spcPts val="0"/>
              </a:spcBef>
              <a:spcAft>
                <a:spcPts val="0"/>
              </a:spcAft>
              <a:buClr>
                <a:schemeClr val="lt1"/>
              </a:buClr>
              <a:buSzPts val="1300"/>
              <a:buFont typeface="Merriweather"/>
              <a:buChar char="●"/>
            </a:pPr>
            <a:r>
              <a:rPr lang="en" sz="1300" b="1">
                <a:solidFill>
                  <a:schemeClr val="lt1"/>
                </a:solidFill>
                <a:latin typeface="Merriweather"/>
                <a:ea typeface="Merriweather"/>
                <a:cs typeface="Merriweather"/>
                <a:sym typeface="Merriweather"/>
              </a:rPr>
              <a:t>JEG-3 cells are efficient mitochondrial donors and HTR-8 ZIKV-NS1 expressing cells are more effective mitochondria recipients</a:t>
            </a:r>
            <a:endParaRPr sz="1300" b="1">
              <a:solidFill>
                <a:schemeClr val="lt1"/>
              </a:solidFill>
              <a:latin typeface="Merriweather"/>
              <a:ea typeface="Merriweather"/>
              <a:cs typeface="Merriweather"/>
              <a:sym typeface="Merriweather"/>
            </a:endParaRPr>
          </a:p>
        </p:txBody>
      </p:sp>
      <p:sp>
        <p:nvSpPr>
          <p:cNvPr id="350" name="Google Shape;350;p4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r>
              <a:rPr lang="en">
                <a:highlight>
                  <a:schemeClr val="dk1"/>
                </a:highlight>
              </a:rPr>
              <a:t>14</a:t>
            </a:r>
            <a:endParaRPr>
              <a:highlight>
                <a:schemeClr val="dk1"/>
              </a:highlight>
            </a:endParaRPr>
          </a:p>
        </p:txBody>
      </p:sp>
      <p:sp>
        <p:nvSpPr>
          <p:cNvPr id="351" name="Google Shape;351;p47"/>
          <p:cNvSpPr txBox="1">
            <a:spLocks noGrp="1"/>
          </p:cNvSpPr>
          <p:nvPr>
            <p:ph type="body" idx="4"/>
          </p:nvPr>
        </p:nvSpPr>
        <p:spPr>
          <a:xfrm>
            <a:off x="7087526" y="196725"/>
            <a:ext cx="1933500" cy="209100"/>
          </a:xfrm>
          <a:prstGeom prst="rect">
            <a:avLst/>
          </a:prstGeom>
        </p:spPr>
        <p:txBody>
          <a:bodyPr spcFirstLastPara="1" wrap="square" lIns="91425" tIns="91425" rIns="91425" bIns="91425" anchor="ctr" anchorCtr="0">
            <a:noAutofit/>
          </a:bodyPr>
          <a:lstStyle/>
          <a:p>
            <a:pPr marL="0" lvl="0" indent="0" algn="r" rtl="0">
              <a:spcBef>
                <a:spcPts val="0"/>
              </a:spcBef>
              <a:spcAft>
                <a:spcPts val="1200"/>
              </a:spcAft>
              <a:buNone/>
            </a:pPr>
            <a:r>
              <a:rPr lang="en" sz="1400" b="1">
                <a:solidFill>
                  <a:srgbClr val="7EACD9"/>
                </a:solidFill>
              </a:rPr>
              <a:t>Results</a:t>
            </a:r>
            <a:endParaRPr sz="1400" b="1">
              <a:solidFill>
                <a:srgbClr val="7EACD9"/>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48"/>
          <p:cNvSpPr txBox="1">
            <a:spLocks noGrp="1"/>
          </p:cNvSpPr>
          <p:nvPr>
            <p:ph type="ctrTitle"/>
          </p:nvPr>
        </p:nvSpPr>
        <p:spPr>
          <a:xfrm>
            <a:off x="197100" y="454750"/>
            <a:ext cx="8749800" cy="799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300"/>
              <a:t>The growth of ZIKV and associated IFN response is affected by the inhibition of mitochondrial function</a:t>
            </a:r>
            <a:endParaRPr sz="2300"/>
          </a:p>
        </p:txBody>
      </p:sp>
      <p:pic>
        <p:nvPicPr>
          <p:cNvPr id="357" name="Google Shape;357;p48" title="Screenshot 2025-04-07 at 9.35.36 PM.png"/>
          <p:cNvPicPr preferRelativeResize="0"/>
          <p:nvPr/>
        </p:nvPicPr>
        <p:blipFill>
          <a:blip r:embed="rId3">
            <a:alphaModFix/>
          </a:blip>
          <a:stretch>
            <a:fillRect/>
          </a:stretch>
        </p:blipFill>
        <p:spPr>
          <a:xfrm>
            <a:off x="1222907" y="1351650"/>
            <a:ext cx="6698173" cy="3595399"/>
          </a:xfrm>
          <a:prstGeom prst="rect">
            <a:avLst/>
          </a:prstGeom>
          <a:noFill/>
          <a:ln>
            <a:noFill/>
          </a:ln>
        </p:spPr>
      </p:pic>
      <p:sp>
        <p:nvSpPr>
          <p:cNvPr id="358" name="Google Shape;358;p4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r>
              <a:rPr lang="en"/>
              <a:t>15</a:t>
            </a:r>
            <a:endParaRPr/>
          </a:p>
        </p:txBody>
      </p:sp>
      <p:sp>
        <p:nvSpPr>
          <p:cNvPr id="359" name="Google Shape;359;p48"/>
          <p:cNvSpPr txBox="1">
            <a:spLocks noGrp="1"/>
          </p:cNvSpPr>
          <p:nvPr>
            <p:ph type="body" idx="4"/>
          </p:nvPr>
        </p:nvSpPr>
        <p:spPr>
          <a:xfrm>
            <a:off x="7087526" y="196725"/>
            <a:ext cx="1933500" cy="209100"/>
          </a:xfrm>
          <a:prstGeom prst="rect">
            <a:avLst/>
          </a:prstGeom>
        </p:spPr>
        <p:txBody>
          <a:bodyPr spcFirstLastPara="1" wrap="square" lIns="91425" tIns="91425" rIns="91425" bIns="91425" anchor="ctr" anchorCtr="0">
            <a:noAutofit/>
          </a:bodyPr>
          <a:lstStyle/>
          <a:p>
            <a:pPr marL="0" lvl="0" indent="0" algn="r" rtl="0">
              <a:spcBef>
                <a:spcPts val="0"/>
              </a:spcBef>
              <a:spcAft>
                <a:spcPts val="1200"/>
              </a:spcAft>
              <a:buNone/>
            </a:pPr>
            <a:r>
              <a:rPr lang="en" sz="1400" b="1">
                <a:solidFill>
                  <a:srgbClr val="7EACD9"/>
                </a:solidFill>
              </a:rPr>
              <a:t>Results</a:t>
            </a:r>
            <a:endParaRPr sz="1400" b="1">
              <a:solidFill>
                <a:srgbClr val="7EACD9"/>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363"/>
        <p:cNvGrpSpPr/>
        <p:nvPr/>
      </p:nvGrpSpPr>
      <p:grpSpPr>
        <a:xfrm>
          <a:off x="0" y="0"/>
          <a:ext cx="0" cy="0"/>
          <a:chOff x="0" y="0"/>
          <a:chExt cx="0" cy="0"/>
        </a:xfrm>
      </p:grpSpPr>
      <p:sp>
        <p:nvSpPr>
          <p:cNvPr id="364" name="Google Shape;364;p49"/>
          <p:cNvSpPr txBox="1">
            <a:spLocks noGrp="1"/>
          </p:cNvSpPr>
          <p:nvPr>
            <p:ph type="ctrTitle"/>
          </p:nvPr>
        </p:nvSpPr>
        <p:spPr>
          <a:xfrm>
            <a:off x="196950" y="902975"/>
            <a:ext cx="4911000" cy="1877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2"/>
                </a:solidFill>
              </a:rPr>
              <a:t>Discussion</a:t>
            </a:r>
            <a:endParaRPr>
              <a:solidFill>
                <a:schemeClr val="dk2"/>
              </a:solidFill>
            </a:endParaRPr>
          </a:p>
        </p:txBody>
      </p:sp>
      <p:sp>
        <p:nvSpPr>
          <p:cNvPr id="365" name="Google Shape;365;p49"/>
          <p:cNvSpPr txBox="1">
            <a:spLocks noGrp="1"/>
          </p:cNvSpPr>
          <p:nvPr>
            <p:ph type="subTitle" idx="2"/>
          </p:nvPr>
        </p:nvSpPr>
        <p:spPr>
          <a:xfrm>
            <a:off x="197375" y="2159450"/>
            <a:ext cx="4580400" cy="555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350">
                <a:solidFill>
                  <a:srgbClr val="023D67"/>
                </a:solidFill>
              </a:rPr>
              <a:t>Main findings, limitations and future work</a:t>
            </a:r>
            <a:endParaRPr sz="2350">
              <a:solidFill>
                <a:srgbClr val="023D67"/>
              </a:solidFill>
            </a:endParaRPr>
          </a:p>
        </p:txBody>
      </p:sp>
      <p:sp>
        <p:nvSpPr>
          <p:cNvPr id="366" name="Google Shape;366;p4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r>
              <a:rPr lang="en"/>
              <a:t>16</a:t>
            </a:r>
            <a:endParaRPr/>
          </a:p>
        </p:txBody>
      </p:sp>
      <p:pic>
        <p:nvPicPr>
          <p:cNvPr id="367" name="Google Shape;367;p49" title="istockphoto-1076599848-612x612.jpg"/>
          <p:cNvPicPr preferRelativeResize="0"/>
          <p:nvPr/>
        </p:nvPicPr>
        <p:blipFill>
          <a:blip r:embed="rId3">
            <a:alphaModFix/>
          </a:blip>
          <a:stretch>
            <a:fillRect/>
          </a:stretch>
        </p:blipFill>
        <p:spPr>
          <a:xfrm>
            <a:off x="5219199" y="902963"/>
            <a:ext cx="3337576" cy="3337576"/>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50"/>
          <p:cNvSpPr txBox="1">
            <a:spLocks noGrp="1"/>
          </p:cNvSpPr>
          <p:nvPr>
            <p:ph type="ctrTitle"/>
          </p:nvPr>
        </p:nvSpPr>
        <p:spPr>
          <a:xfrm>
            <a:off x="196950" y="223825"/>
            <a:ext cx="8011800" cy="1877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5250"/>
              <a:t>ZIKV NS1 Promotes TNT Formation</a:t>
            </a:r>
            <a:endParaRPr sz="5250"/>
          </a:p>
        </p:txBody>
      </p:sp>
      <p:sp>
        <p:nvSpPr>
          <p:cNvPr id="373" name="Google Shape;373;p50"/>
          <p:cNvSpPr txBox="1">
            <a:spLocks noGrp="1"/>
          </p:cNvSpPr>
          <p:nvPr>
            <p:ph type="subTitle" idx="2"/>
          </p:nvPr>
        </p:nvSpPr>
        <p:spPr>
          <a:xfrm>
            <a:off x="196950" y="2171250"/>
            <a:ext cx="5106000" cy="555600"/>
          </a:xfrm>
          <a:prstGeom prst="rect">
            <a:avLst/>
          </a:prstGeom>
        </p:spPr>
        <p:txBody>
          <a:bodyPr spcFirstLastPara="1" wrap="square" lIns="91425" tIns="91425" rIns="91425" bIns="91425" anchor="t" anchorCtr="0">
            <a:noAutofit/>
          </a:bodyPr>
          <a:lstStyle/>
          <a:p>
            <a:pPr marL="457200" lvl="0" indent="-365125" algn="l" rtl="0">
              <a:spcBef>
                <a:spcPts val="0"/>
              </a:spcBef>
              <a:spcAft>
                <a:spcPts val="0"/>
              </a:spcAft>
              <a:buSzPts val="2150"/>
              <a:buChar char="●"/>
            </a:pPr>
            <a:r>
              <a:rPr lang="en" sz="2150"/>
              <a:t>ZIKV NS1 triggers TNTs unlike other flaviviruses (e.g., DENV, WNV)</a:t>
            </a:r>
            <a:endParaRPr sz="2150"/>
          </a:p>
          <a:p>
            <a:pPr marL="457200" lvl="0" indent="-365125" algn="l" rtl="0">
              <a:spcBef>
                <a:spcPts val="0"/>
              </a:spcBef>
              <a:spcAft>
                <a:spcPts val="0"/>
              </a:spcAft>
              <a:buSzPts val="2150"/>
              <a:buChar char="●"/>
            </a:pPr>
            <a:r>
              <a:rPr lang="en" sz="2150"/>
              <a:t>TNTs help ZIKV spread between cells and evade antibodies</a:t>
            </a:r>
            <a:endParaRPr sz="2150"/>
          </a:p>
          <a:p>
            <a:pPr marL="457200" lvl="0" indent="-365125" algn="l" rtl="0">
              <a:spcBef>
                <a:spcPts val="0"/>
              </a:spcBef>
              <a:spcAft>
                <a:spcPts val="0"/>
              </a:spcAft>
              <a:buSzPts val="2150"/>
              <a:buChar char="●"/>
            </a:pPr>
            <a:r>
              <a:rPr lang="en" sz="2150"/>
              <a:t>NS1’s membrane-binding domains likely drive this activity</a:t>
            </a:r>
            <a:endParaRPr sz="2150"/>
          </a:p>
          <a:p>
            <a:pPr marL="0" lvl="0" indent="0" algn="l" rtl="0">
              <a:spcBef>
                <a:spcPts val="0"/>
              </a:spcBef>
              <a:spcAft>
                <a:spcPts val="0"/>
              </a:spcAft>
              <a:buNone/>
            </a:pPr>
            <a:endParaRPr/>
          </a:p>
        </p:txBody>
      </p:sp>
      <p:pic>
        <p:nvPicPr>
          <p:cNvPr id="374" name="Google Shape;374;p50" descr="Zika-Virus – Wikipedia"/>
          <p:cNvPicPr preferRelativeResize="0"/>
          <p:nvPr/>
        </p:nvPicPr>
        <p:blipFill>
          <a:blip r:embed="rId3">
            <a:alphaModFix/>
          </a:blip>
          <a:stretch>
            <a:fillRect/>
          </a:stretch>
        </p:blipFill>
        <p:spPr>
          <a:xfrm>
            <a:off x="6132775" y="2012050"/>
            <a:ext cx="2424000" cy="2737800"/>
          </a:xfrm>
          <a:prstGeom prst="rect">
            <a:avLst/>
          </a:prstGeom>
          <a:noFill/>
          <a:ln w="28575" cap="flat" cmpd="sng">
            <a:solidFill>
              <a:schemeClr val="lt1"/>
            </a:solidFill>
            <a:prstDash val="solid"/>
            <a:round/>
            <a:headEnd type="none" w="sm" len="sm"/>
            <a:tailEnd type="none" w="sm" len="sm"/>
          </a:ln>
        </p:spPr>
      </p:pic>
      <p:sp>
        <p:nvSpPr>
          <p:cNvPr id="375" name="Google Shape;375;p5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r>
              <a:rPr lang="en"/>
              <a:t>17</a:t>
            </a:r>
            <a:endParaRPr/>
          </a:p>
        </p:txBody>
      </p:sp>
      <p:sp>
        <p:nvSpPr>
          <p:cNvPr id="376" name="Google Shape;376;p50"/>
          <p:cNvSpPr txBox="1">
            <a:spLocks noGrp="1"/>
          </p:cNvSpPr>
          <p:nvPr>
            <p:ph type="body" idx="4"/>
          </p:nvPr>
        </p:nvSpPr>
        <p:spPr>
          <a:xfrm>
            <a:off x="7087526" y="196725"/>
            <a:ext cx="1933500" cy="209100"/>
          </a:xfrm>
          <a:prstGeom prst="rect">
            <a:avLst/>
          </a:prstGeom>
        </p:spPr>
        <p:txBody>
          <a:bodyPr spcFirstLastPara="1" wrap="square" lIns="91425" tIns="91425" rIns="91425" bIns="91425" anchor="ctr" anchorCtr="0">
            <a:noAutofit/>
          </a:bodyPr>
          <a:lstStyle/>
          <a:p>
            <a:pPr marL="0" lvl="0" indent="0" algn="r" rtl="0">
              <a:spcBef>
                <a:spcPts val="0"/>
              </a:spcBef>
              <a:spcAft>
                <a:spcPts val="1200"/>
              </a:spcAft>
              <a:buNone/>
            </a:pPr>
            <a:r>
              <a:rPr lang="en" sz="1400" b="1">
                <a:solidFill>
                  <a:srgbClr val="7EACD9"/>
                </a:solidFill>
              </a:rPr>
              <a:t>Discussion</a:t>
            </a:r>
            <a:endParaRPr sz="1400" b="1">
              <a:solidFill>
                <a:srgbClr val="7EACD9"/>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24"/>
        <p:cNvGrpSpPr/>
        <p:nvPr/>
      </p:nvGrpSpPr>
      <p:grpSpPr>
        <a:xfrm>
          <a:off x="0" y="0"/>
          <a:ext cx="0" cy="0"/>
          <a:chOff x="0" y="0"/>
          <a:chExt cx="0" cy="0"/>
        </a:xfrm>
      </p:grpSpPr>
      <p:sp>
        <p:nvSpPr>
          <p:cNvPr id="225" name="Google Shape;225;p33"/>
          <p:cNvSpPr txBox="1">
            <a:spLocks noGrp="1"/>
          </p:cNvSpPr>
          <p:nvPr>
            <p:ph type="ctrTitle"/>
          </p:nvPr>
        </p:nvSpPr>
        <p:spPr>
          <a:xfrm>
            <a:off x="197375" y="504000"/>
            <a:ext cx="8011800" cy="1877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800">
                <a:solidFill>
                  <a:schemeClr val="dk1"/>
                </a:solidFill>
              </a:rPr>
              <a:t>Paper Reviewed</a:t>
            </a:r>
            <a:endParaRPr sz="4800">
              <a:solidFill>
                <a:schemeClr val="dk1"/>
              </a:solidFill>
            </a:endParaRPr>
          </a:p>
        </p:txBody>
      </p:sp>
      <p:sp>
        <p:nvSpPr>
          <p:cNvPr id="226" name="Google Shape;226;p33"/>
          <p:cNvSpPr txBox="1">
            <a:spLocks noGrp="1"/>
          </p:cNvSpPr>
          <p:nvPr>
            <p:ph type="ctrTitle"/>
          </p:nvPr>
        </p:nvSpPr>
        <p:spPr>
          <a:xfrm>
            <a:off x="139050" y="1509750"/>
            <a:ext cx="8865900" cy="2124000"/>
          </a:xfrm>
          <a:prstGeom prst="rect">
            <a:avLst/>
          </a:prstGeom>
        </p:spPr>
        <p:txBody>
          <a:bodyPr spcFirstLastPara="1" wrap="square" lIns="91425" tIns="91425" rIns="91425" bIns="91425" anchor="t" anchorCtr="0">
            <a:noAutofit/>
          </a:bodyPr>
          <a:lstStyle/>
          <a:p>
            <a:pPr marL="0" lvl="0" indent="0" algn="l" rtl="0">
              <a:lnSpc>
                <a:spcPct val="120000"/>
              </a:lnSpc>
              <a:spcBef>
                <a:spcPts val="0"/>
              </a:spcBef>
              <a:spcAft>
                <a:spcPts val="0"/>
              </a:spcAft>
              <a:buNone/>
            </a:pPr>
            <a:r>
              <a:rPr lang="en" sz="2100" u="sng">
                <a:solidFill>
                  <a:srgbClr val="000000"/>
                </a:solidFill>
                <a:latin typeface="DM Sans"/>
                <a:ea typeface="DM Sans"/>
                <a:cs typeface="DM Sans"/>
                <a:sym typeface="DM Sans"/>
              </a:rPr>
              <a:t>Zika virus NS1 drives tunneling nanotube formation for mitochondrial transfer and stealth transmission in trophoblasts</a:t>
            </a:r>
            <a:r>
              <a:rPr lang="en" sz="2100">
                <a:solidFill>
                  <a:srgbClr val="000000"/>
                </a:solidFill>
                <a:latin typeface="DM Sans"/>
                <a:ea typeface="DM Sans"/>
                <a:cs typeface="DM Sans"/>
                <a:sym typeface="DM Sans"/>
              </a:rPr>
              <a:t> </a:t>
            </a:r>
            <a:endParaRPr sz="2100">
              <a:solidFill>
                <a:srgbClr val="000000"/>
              </a:solidFill>
              <a:latin typeface="DM Sans"/>
              <a:ea typeface="DM Sans"/>
              <a:cs typeface="DM Sans"/>
              <a:sym typeface="DM Sans"/>
            </a:endParaRPr>
          </a:p>
          <a:p>
            <a:pPr marL="0" lvl="0" indent="0" algn="l" rtl="0">
              <a:lnSpc>
                <a:spcPct val="120000"/>
              </a:lnSpc>
              <a:spcBef>
                <a:spcPts val="1200"/>
              </a:spcBef>
              <a:spcAft>
                <a:spcPts val="0"/>
              </a:spcAft>
              <a:buClr>
                <a:schemeClr val="hlink"/>
              </a:buClr>
              <a:buSzPts val="1100"/>
              <a:buFont typeface="Arial"/>
              <a:buNone/>
            </a:pPr>
            <a:r>
              <a:rPr lang="en" sz="1800" u="sng">
                <a:solidFill>
                  <a:srgbClr val="000000"/>
                </a:solidFill>
                <a:latin typeface="DM Sans"/>
                <a:ea typeface="DM Sans"/>
                <a:cs typeface="DM Sans"/>
                <a:sym typeface="DM Sans"/>
              </a:rPr>
              <a:t>Authors</a:t>
            </a:r>
            <a:r>
              <a:rPr lang="en" sz="1800">
                <a:solidFill>
                  <a:srgbClr val="000000"/>
                </a:solidFill>
                <a:latin typeface="DM Sans"/>
                <a:ea typeface="DM Sans"/>
                <a:cs typeface="DM Sans"/>
                <a:sym typeface="DM Sans"/>
              </a:rPr>
              <a:t>: </a:t>
            </a:r>
            <a:r>
              <a:rPr lang="en" sz="1800" b="0">
                <a:solidFill>
                  <a:srgbClr val="000000"/>
                </a:solidFill>
                <a:latin typeface="DM Sans"/>
                <a:ea typeface="DM Sans"/>
                <a:cs typeface="DM Sans"/>
                <a:sym typeface="DM Sans"/>
              </a:rPr>
              <a:t>Michita RT, Tran LB, Bark SJ, Kumar D, Toner SA, Jose J, Mysorekar IU, Narayanan A</a:t>
            </a:r>
            <a:endParaRPr sz="1800" b="0">
              <a:solidFill>
                <a:srgbClr val="000000"/>
              </a:solidFill>
              <a:latin typeface="DM Sans"/>
              <a:ea typeface="DM Sans"/>
              <a:cs typeface="DM Sans"/>
              <a:sym typeface="DM Sans"/>
            </a:endParaRPr>
          </a:p>
          <a:p>
            <a:pPr marL="0" lvl="0" indent="0" algn="l" rtl="0">
              <a:lnSpc>
                <a:spcPct val="120000"/>
              </a:lnSpc>
              <a:spcBef>
                <a:spcPts val="1200"/>
              </a:spcBef>
              <a:spcAft>
                <a:spcPts val="0"/>
              </a:spcAft>
              <a:buClr>
                <a:schemeClr val="hlink"/>
              </a:buClr>
              <a:buSzPts val="1100"/>
              <a:buFont typeface="Arial"/>
              <a:buNone/>
            </a:pPr>
            <a:r>
              <a:rPr lang="en" sz="1800" u="sng">
                <a:solidFill>
                  <a:srgbClr val="000000"/>
                </a:solidFill>
                <a:latin typeface="DM Sans"/>
                <a:ea typeface="DM Sans"/>
                <a:cs typeface="DM Sans"/>
                <a:sym typeface="DM Sans"/>
              </a:rPr>
              <a:t>Published:</a:t>
            </a:r>
            <a:r>
              <a:rPr lang="en" sz="1800" b="0">
                <a:solidFill>
                  <a:srgbClr val="000000"/>
                </a:solidFill>
                <a:latin typeface="DM Sans"/>
                <a:ea typeface="DM Sans"/>
                <a:cs typeface="DM Sans"/>
                <a:sym typeface="DM Sans"/>
              </a:rPr>
              <a:t> 20 February 2025</a:t>
            </a:r>
            <a:endParaRPr sz="1800" b="0">
              <a:solidFill>
                <a:srgbClr val="000000"/>
              </a:solidFill>
              <a:latin typeface="DM Sans"/>
              <a:ea typeface="DM Sans"/>
              <a:cs typeface="DM Sans"/>
              <a:sym typeface="DM Sans"/>
            </a:endParaRPr>
          </a:p>
          <a:p>
            <a:pPr marL="0" lvl="0" indent="0" algn="l" rtl="0">
              <a:spcBef>
                <a:spcPts val="1200"/>
              </a:spcBef>
              <a:spcAft>
                <a:spcPts val="0"/>
              </a:spcAft>
              <a:buNone/>
            </a:pPr>
            <a:endParaRPr sz="6850">
              <a:solidFill>
                <a:srgbClr val="000000"/>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380"/>
        <p:cNvGrpSpPr/>
        <p:nvPr/>
      </p:nvGrpSpPr>
      <p:grpSpPr>
        <a:xfrm>
          <a:off x="0" y="0"/>
          <a:ext cx="0" cy="0"/>
          <a:chOff x="0" y="0"/>
          <a:chExt cx="0" cy="0"/>
        </a:xfrm>
      </p:grpSpPr>
      <p:sp>
        <p:nvSpPr>
          <p:cNvPr id="381" name="Google Shape;381;p51"/>
          <p:cNvSpPr txBox="1">
            <a:spLocks noGrp="1"/>
          </p:cNvSpPr>
          <p:nvPr>
            <p:ph type="ctrTitle"/>
          </p:nvPr>
        </p:nvSpPr>
        <p:spPr>
          <a:xfrm>
            <a:off x="196950" y="223825"/>
            <a:ext cx="8011800" cy="1877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800">
                <a:solidFill>
                  <a:schemeClr val="dk1"/>
                </a:solidFill>
              </a:rPr>
              <a:t>TNTs Facilitate Mitochondrial Hijacking</a:t>
            </a:r>
            <a:endParaRPr sz="4800">
              <a:solidFill>
                <a:schemeClr val="dk1"/>
              </a:solidFill>
            </a:endParaRPr>
          </a:p>
        </p:txBody>
      </p:sp>
      <p:sp>
        <p:nvSpPr>
          <p:cNvPr id="382" name="Google Shape;382;p51"/>
          <p:cNvSpPr txBox="1">
            <a:spLocks noGrp="1"/>
          </p:cNvSpPr>
          <p:nvPr>
            <p:ph type="subTitle" idx="2"/>
          </p:nvPr>
        </p:nvSpPr>
        <p:spPr>
          <a:xfrm>
            <a:off x="378225" y="2100925"/>
            <a:ext cx="5280000" cy="555600"/>
          </a:xfrm>
          <a:prstGeom prst="rect">
            <a:avLst/>
          </a:prstGeom>
        </p:spPr>
        <p:txBody>
          <a:bodyPr spcFirstLastPara="1" wrap="square" lIns="91425" tIns="91425" rIns="91425" bIns="91425" anchor="t" anchorCtr="0">
            <a:noAutofit/>
          </a:bodyPr>
          <a:lstStyle/>
          <a:p>
            <a:pPr marL="457200" lvl="0" indent="-317500" algn="l" rtl="0">
              <a:lnSpc>
                <a:spcPct val="115000"/>
              </a:lnSpc>
              <a:spcBef>
                <a:spcPts val="1200"/>
              </a:spcBef>
              <a:spcAft>
                <a:spcPts val="0"/>
              </a:spcAft>
              <a:buClr>
                <a:schemeClr val="dk1"/>
              </a:buClr>
              <a:buSzPts val="1400"/>
              <a:buFont typeface="Arial"/>
              <a:buChar char="●"/>
            </a:pPr>
            <a:r>
              <a:rPr lang="en" sz="2150">
                <a:solidFill>
                  <a:schemeClr val="dk1"/>
                </a:solidFill>
              </a:rPr>
              <a:t>ZIKV-infected cells accumulate mitochondria via TNTs</a:t>
            </a:r>
            <a:endParaRPr sz="2150">
              <a:solidFill>
                <a:schemeClr val="dk1"/>
              </a:solidFill>
            </a:endParaRPr>
          </a:p>
          <a:p>
            <a:pPr marL="457200" lvl="0" indent="-317500" algn="l" rtl="0">
              <a:lnSpc>
                <a:spcPct val="115000"/>
              </a:lnSpc>
              <a:spcBef>
                <a:spcPts val="0"/>
              </a:spcBef>
              <a:spcAft>
                <a:spcPts val="0"/>
              </a:spcAft>
              <a:buClr>
                <a:schemeClr val="dk1"/>
              </a:buClr>
              <a:buSzPts val="1400"/>
              <a:buFont typeface="Arial"/>
              <a:buChar char="●"/>
            </a:pPr>
            <a:r>
              <a:rPr lang="en" sz="2150">
                <a:solidFill>
                  <a:schemeClr val="dk1"/>
                </a:solidFill>
              </a:rPr>
              <a:t>Mitochondria may support viral replication and delay cell death</a:t>
            </a:r>
            <a:endParaRPr sz="2150">
              <a:solidFill>
                <a:schemeClr val="dk1"/>
              </a:solidFill>
            </a:endParaRPr>
          </a:p>
          <a:p>
            <a:pPr marL="457200" lvl="0" indent="-317500" algn="l" rtl="0">
              <a:lnSpc>
                <a:spcPct val="115000"/>
              </a:lnSpc>
              <a:spcBef>
                <a:spcPts val="0"/>
              </a:spcBef>
              <a:spcAft>
                <a:spcPts val="0"/>
              </a:spcAft>
              <a:buClr>
                <a:schemeClr val="dk1"/>
              </a:buClr>
              <a:buSzPts val="1400"/>
              <a:buFont typeface="Arial"/>
              <a:buChar char="●"/>
            </a:pPr>
            <a:r>
              <a:rPr lang="en" sz="2150">
                <a:solidFill>
                  <a:schemeClr val="dk1"/>
                </a:solidFill>
              </a:rPr>
              <a:t>NS1 colocalizes with mitochondria inside TNTs</a:t>
            </a:r>
            <a:endParaRPr sz="2150">
              <a:solidFill>
                <a:schemeClr val="dk1"/>
              </a:solidFill>
            </a:endParaRPr>
          </a:p>
          <a:p>
            <a:pPr marL="0" lvl="0" indent="0" algn="l" rtl="0">
              <a:spcBef>
                <a:spcPts val="1200"/>
              </a:spcBef>
              <a:spcAft>
                <a:spcPts val="0"/>
              </a:spcAft>
              <a:buNone/>
            </a:pPr>
            <a:endParaRPr/>
          </a:p>
        </p:txBody>
      </p:sp>
      <p:pic>
        <p:nvPicPr>
          <p:cNvPr id="383" name="Google Shape;383;p51" descr="Mitochondrial DNA | Mitochondrial DNA is the small circular … | Flickr"/>
          <p:cNvPicPr preferRelativeResize="0"/>
          <p:nvPr/>
        </p:nvPicPr>
        <p:blipFill>
          <a:blip r:embed="rId3">
            <a:alphaModFix/>
          </a:blip>
          <a:stretch>
            <a:fillRect/>
          </a:stretch>
        </p:blipFill>
        <p:spPr>
          <a:xfrm>
            <a:off x="5759450" y="1939925"/>
            <a:ext cx="3014497" cy="2737776"/>
          </a:xfrm>
          <a:prstGeom prst="rect">
            <a:avLst/>
          </a:prstGeom>
          <a:noFill/>
          <a:ln w="28575" cap="flat" cmpd="sng">
            <a:solidFill>
              <a:schemeClr val="dk1"/>
            </a:solidFill>
            <a:prstDash val="solid"/>
            <a:round/>
            <a:headEnd type="none" w="sm" len="sm"/>
            <a:tailEnd type="none" w="sm" len="sm"/>
          </a:ln>
        </p:spPr>
      </p:pic>
      <p:sp>
        <p:nvSpPr>
          <p:cNvPr id="384" name="Google Shape;384;p5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r>
              <a:rPr lang="en">
                <a:solidFill>
                  <a:schemeClr val="dk1"/>
                </a:solidFill>
              </a:rPr>
              <a:t>18</a:t>
            </a:r>
            <a:endParaRPr>
              <a:solidFill>
                <a:schemeClr val="dk1"/>
              </a:solidFill>
            </a:endParaRPr>
          </a:p>
        </p:txBody>
      </p:sp>
      <p:sp>
        <p:nvSpPr>
          <p:cNvPr id="385" name="Google Shape;385;p51"/>
          <p:cNvSpPr txBox="1">
            <a:spLocks noGrp="1"/>
          </p:cNvSpPr>
          <p:nvPr>
            <p:ph type="body" idx="4"/>
          </p:nvPr>
        </p:nvSpPr>
        <p:spPr>
          <a:xfrm>
            <a:off x="7087526" y="196725"/>
            <a:ext cx="1933500" cy="209100"/>
          </a:xfrm>
          <a:prstGeom prst="rect">
            <a:avLst/>
          </a:prstGeom>
        </p:spPr>
        <p:txBody>
          <a:bodyPr spcFirstLastPara="1" wrap="square" lIns="91425" tIns="91425" rIns="91425" bIns="91425" anchor="ctr" anchorCtr="0">
            <a:noAutofit/>
          </a:bodyPr>
          <a:lstStyle/>
          <a:p>
            <a:pPr marL="0" lvl="0" indent="0" algn="r" rtl="0">
              <a:spcBef>
                <a:spcPts val="0"/>
              </a:spcBef>
              <a:spcAft>
                <a:spcPts val="1200"/>
              </a:spcAft>
              <a:buNone/>
            </a:pPr>
            <a:r>
              <a:rPr lang="en" sz="1400" b="1">
                <a:solidFill>
                  <a:srgbClr val="7EACD9"/>
                </a:solidFill>
              </a:rPr>
              <a:t>Discussion</a:t>
            </a:r>
            <a:endParaRPr sz="1400" b="1">
              <a:solidFill>
                <a:srgbClr val="7EACD9"/>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52"/>
          <p:cNvSpPr txBox="1">
            <a:spLocks noGrp="1"/>
          </p:cNvSpPr>
          <p:nvPr>
            <p:ph type="ctrTitle"/>
          </p:nvPr>
        </p:nvSpPr>
        <p:spPr>
          <a:xfrm>
            <a:off x="197375" y="405825"/>
            <a:ext cx="8359800" cy="93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800">
                <a:solidFill>
                  <a:srgbClr val="F7EFC0"/>
                </a:solidFill>
              </a:rPr>
              <a:t>Immune Evasion via TNTs</a:t>
            </a:r>
            <a:endParaRPr sz="4800">
              <a:solidFill>
                <a:srgbClr val="F7EFC0"/>
              </a:solidFill>
            </a:endParaRPr>
          </a:p>
        </p:txBody>
      </p:sp>
      <p:sp>
        <p:nvSpPr>
          <p:cNvPr id="391" name="Google Shape;391;p52"/>
          <p:cNvSpPr txBox="1">
            <a:spLocks noGrp="1"/>
          </p:cNvSpPr>
          <p:nvPr>
            <p:ph type="subTitle" idx="2"/>
          </p:nvPr>
        </p:nvSpPr>
        <p:spPr>
          <a:xfrm>
            <a:off x="269100" y="1796025"/>
            <a:ext cx="4825200" cy="555600"/>
          </a:xfrm>
          <a:prstGeom prst="rect">
            <a:avLst/>
          </a:prstGeom>
        </p:spPr>
        <p:txBody>
          <a:bodyPr spcFirstLastPara="1" wrap="square" lIns="91425" tIns="91425" rIns="91425" bIns="91425" anchor="t" anchorCtr="0">
            <a:noAutofit/>
          </a:bodyPr>
          <a:lstStyle/>
          <a:p>
            <a:pPr marL="457200" lvl="0" indent="-365125" algn="l" rtl="0">
              <a:spcBef>
                <a:spcPts val="0"/>
              </a:spcBef>
              <a:spcAft>
                <a:spcPts val="0"/>
              </a:spcAft>
              <a:buSzPts val="2150"/>
              <a:buChar char="●"/>
            </a:pPr>
            <a:r>
              <a:rPr lang="en" sz="2150"/>
              <a:t>The ZIKV TNT mutant triggers stronger IFN response</a:t>
            </a:r>
            <a:endParaRPr sz="2150"/>
          </a:p>
          <a:p>
            <a:pPr marL="457200" lvl="0" indent="-365125" algn="l" rtl="0">
              <a:spcBef>
                <a:spcPts val="0"/>
              </a:spcBef>
              <a:spcAft>
                <a:spcPts val="0"/>
              </a:spcAft>
              <a:buSzPts val="2150"/>
              <a:buChar char="●"/>
            </a:pPr>
            <a:r>
              <a:rPr lang="en" sz="2150"/>
              <a:t>TNTs help hide viral RNA from innate immune sensors</a:t>
            </a:r>
            <a:endParaRPr sz="2150"/>
          </a:p>
          <a:p>
            <a:pPr marL="457200" lvl="0" indent="-365125" algn="l" rtl="0">
              <a:spcBef>
                <a:spcPts val="0"/>
              </a:spcBef>
              <a:spcAft>
                <a:spcPts val="0"/>
              </a:spcAft>
              <a:buSzPts val="2150"/>
              <a:buChar char="●"/>
            </a:pPr>
            <a:r>
              <a:rPr lang="en" sz="2150"/>
              <a:t>Suggests TNTs are key to immune suppression in trophoblasts</a:t>
            </a:r>
            <a:endParaRPr sz="2150"/>
          </a:p>
          <a:p>
            <a:pPr marL="0" lvl="0" indent="0" algn="l" rtl="0">
              <a:spcBef>
                <a:spcPts val="0"/>
              </a:spcBef>
              <a:spcAft>
                <a:spcPts val="0"/>
              </a:spcAft>
              <a:buNone/>
            </a:pPr>
            <a:endParaRPr/>
          </a:p>
        </p:txBody>
      </p:sp>
      <p:pic>
        <p:nvPicPr>
          <p:cNvPr id="392" name="Google Shape;392;p52" descr="a cartoon character is holding a shield and a bottle of medicine (Provided by Tenor)"/>
          <p:cNvPicPr preferRelativeResize="0"/>
          <p:nvPr/>
        </p:nvPicPr>
        <p:blipFill>
          <a:blip r:embed="rId3">
            <a:alphaModFix/>
          </a:blip>
          <a:stretch>
            <a:fillRect/>
          </a:stretch>
        </p:blipFill>
        <p:spPr>
          <a:xfrm>
            <a:off x="5230850" y="1343325"/>
            <a:ext cx="3167150" cy="2972250"/>
          </a:xfrm>
          <a:prstGeom prst="rect">
            <a:avLst/>
          </a:prstGeom>
          <a:noFill/>
          <a:ln>
            <a:noFill/>
          </a:ln>
        </p:spPr>
      </p:pic>
      <p:sp>
        <p:nvSpPr>
          <p:cNvPr id="393" name="Google Shape;393;p5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r>
              <a:rPr lang="en"/>
              <a:t>19</a:t>
            </a:r>
            <a:endParaRPr/>
          </a:p>
        </p:txBody>
      </p:sp>
      <p:sp>
        <p:nvSpPr>
          <p:cNvPr id="394" name="Google Shape;394;p52"/>
          <p:cNvSpPr txBox="1">
            <a:spLocks noGrp="1"/>
          </p:cNvSpPr>
          <p:nvPr>
            <p:ph type="body" idx="4"/>
          </p:nvPr>
        </p:nvSpPr>
        <p:spPr>
          <a:xfrm>
            <a:off x="7087526" y="196725"/>
            <a:ext cx="1933500" cy="209100"/>
          </a:xfrm>
          <a:prstGeom prst="rect">
            <a:avLst/>
          </a:prstGeom>
        </p:spPr>
        <p:txBody>
          <a:bodyPr spcFirstLastPara="1" wrap="square" lIns="91425" tIns="91425" rIns="91425" bIns="91425" anchor="ctr" anchorCtr="0">
            <a:noAutofit/>
          </a:bodyPr>
          <a:lstStyle/>
          <a:p>
            <a:pPr marL="0" lvl="0" indent="0" algn="r" rtl="0">
              <a:spcBef>
                <a:spcPts val="0"/>
              </a:spcBef>
              <a:spcAft>
                <a:spcPts val="1200"/>
              </a:spcAft>
              <a:buNone/>
            </a:pPr>
            <a:r>
              <a:rPr lang="en" sz="1400" b="1">
                <a:solidFill>
                  <a:srgbClr val="7EACD9"/>
                </a:solidFill>
              </a:rPr>
              <a:t>Discussion</a:t>
            </a:r>
            <a:endParaRPr sz="1400" b="1">
              <a:solidFill>
                <a:srgbClr val="7EACD9"/>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398"/>
        <p:cNvGrpSpPr/>
        <p:nvPr/>
      </p:nvGrpSpPr>
      <p:grpSpPr>
        <a:xfrm>
          <a:off x="0" y="0"/>
          <a:ext cx="0" cy="0"/>
          <a:chOff x="0" y="0"/>
          <a:chExt cx="0" cy="0"/>
        </a:xfrm>
      </p:grpSpPr>
      <p:sp>
        <p:nvSpPr>
          <p:cNvPr id="399" name="Google Shape;399;p53"/>
          <p:cNvSpPr txBox="1">
            <a:spLocks noGrp="1"/>
          </p:cNvSpPr>
          <p:nvPr>
            <p:ph type="ctrTitle"/>
          </p:nvPr>
        </p:nvSpPr>
        <p:spPr>
          <a:xfrm>
            <a:off x="304800" y="514225"/>
            <a:ext cx="8036700" cy="1877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800">
                <a:solidFill>
                  <a:schemeClr val="dk1"/>
                </a:solidFill>
              </a:rPr>
              <a:t>Cell-Type Specific Effects</a:t>
            </a:r>
            <a:endParaRPr sz="4800">
              <a:solidFill>
                <a:schemeClr val="dk1"/>
              </a:solidFill>
            </a:endParaRPr>
          </a:p>
        </p:txBody>
      </p:sp>
      <p:sp>
        <p:nvSpPr>
          <p:cNvPr id="400" name="Google Shape;400;p53"/>
          <p:cNvSpPr txBox="1">
            <a:spLocks noGrp="1"/>
          </p:cNvSpPr>
          <p:nvPr>
            <p:ph type="subTitle" idx="2"/>
          </p:nvPr>
        </p:nvSpPr>
        <p:spPr>
          <a:xfrm>
            <a:off x="304800" y="1835725"/>
            <a:ext cx="4230900" cy="555600"/>
          </a:xfrm>
          <a:prstGeom prst="rect">
            <a:avLst/>
          </a:prstGeom>
        </p:spPr>
        <p:txBody>
          <a:bodyPr spcFirstLastPara="1" wrap="square" lIns="91425" tIns="91425" rIns="91425" bIns="91425" anchor="t" anchorCtr="0">
            <a:noAutofit/>
          </a:bodyPr>
          <a:lstStyle/>
          <a:p>
            <a:pPr marL="457200" lvl="0" indent="-365125" algn="l" rtl="0">
              <a:lnSpc>
                <a:spcPct val="115000"/>
              </a:lnSpc>
              <a:spcBef>
                <a:spcPts val="1200"/>
              </a:spcBef>
              <a:spcAft>
                <a:spcPts val="0"/>
              </a:spcAft>
              <a:buClr>
                <a:srgbClr val="2482C4"/>
              </a:buClr>
              <a:buSzPts val="2150"/>
              <a:buFont typeface="Arial"/>
              <a:buChar char="●"/>
            </a:pPr>
            <a:r>
              <a:rPr lang="en" sz="2150">
                <a:solidFill>
                  <a:srgbClr val="2482C4"/>
                </a:solidFill>
              </a:rPr>
              <a:t>EVTs (HTR-8 cells) = more TNTs, weaker IFN response</a:t>
            </a:r>
            <a:endParaRPr sz="2150">
              <a:solidFill>
                <a:srgbClr val="2482C4"/>
              </a:solidFill>
            </a:endParaRPr>
          </a:p>
          <a:p>
            <a:pPr marL="457200" lvl="0" indent="-365125" algn="l" rtl="0">
              <a:lnSpc>
                <a:spcPct val="115000"/>
              </a:lnSpc>
              <a:spcBef>
                <a:spcPts val="0"/>
              </a:spcBef>
              <a:spcAft>
                <a:spcPts val="0"/>
              </a:spcAft>
              <a:buClr>
                <a:srgbClr val="2482C4"/>
              </a:buClr>
              <a:buSzPts val="2150"/>
              <a:buFont typeface="Arial"/>
              <a:buChar char="●"/>
            </a:pPr>
            <a:r>
              <a:rPr lang="en" sz="2150">
                <a:solidFill>
                  <a:srgbClr val="2482C4"/>
                </a:solidFill>
              </a:rPr>
              <a:t>STBs = resistant, strong baseline IFN-λ secretion</a:t>
            </a:r>
            <a:endParaRPr sz="2150">
              <a:solidFill>
                <a:srgbClr val="2482C4"/>
              </a:solidFill>
            </a:endParaRPr>
          </a:p>
          <a:p>
            <a:pPr marL="457200" lvl="0" indent="-365125" algn="l" rtl="0">
              <a:lnSpc>
                <a:spcPct val="115000"/>
              </a:lnSpc>
              <a:spcBef>
                <a:spcPts val="0"/>
              </a:spcBef>
              <a:spcAft>
                <a:spcPts val="0"/>
              </a:spcAft>
              <a:buClr>
                <a:srgbClr val="2482C4"/>
              </a:buClr>
              <a:buSzPts val="2150"/>
              <a:buFont typeface="Arial"/>
              <a:buChar char="●"/>
            </a:pPr>
            <a:r>
              <a:rPr lang="en" sz="2150">
                <a:solidFill>
                  <a:srgbClr val="2482C4"/>
                </a:solidFill>
              </a:rPr>
              <a:t>ZIKV may exploit EVTs for vertical transmission</a:t>
            </a:r>
            <a:endParaRPr sz="2150">
              <a:solidFill>
                <a:srgbClr val="2482C4"/>
              </a:solidFill>
            </a:endParaRPr>
          </a:p>
          <a:p>
            <a:pPr marL="0" lvl="0" indent="0" algn="l" rtl="0">
              <a:spcBef>
                <a:spcPts val="1200"/>
              </a:spcBef>
              <a:spcAft>
                <a:spcPts val="0"/>
              </a:spcAft>
              <a:buNone/>
            </a:pPr>
            <a:endParaRPr>
              <a:solidFill>
                <a:srgbClr val="7EACD9"/>
              </a:solidFill>
            </a:endParaRPr>
          </a:p>
        </p:txBody>
      </p:sp>
      <p:pic>
        <p:nvPicPr>
          <p:cNvPr id="401" name="Google Shape;401;p53" descr="Abstract Bacteria Free Stock Photo - Public Domain Pictures"/>
          <p:cNvPicPr preferRelativeResize="0"/>
          <p:nvPr/>
        </p:nvPicPr>
        <p:blipFill>
          <a:blip r:embed="rId3">
            <a:alphaModFix/>
          </a:blip>
          <a:stretch>
            <a:fillRect/>
          </a:stretch>
        </p:blipFill>
        <p:spPr>
          <a:xfrm>
            <a:off x="4643550" y="1835726"/>
            <a:ext cx="4230900" cy="2387199"/>
          </a:xfrm>
          <a:prstGeom prst="rect">
            <a:avLst/>
          </a:prstGeom>
          <a:noFill/>
          <a:ln w="28575" cap="flat" cmpd="sng">
            <a:solidFill>
              <a:schemeClr val="dk1"/>
            </a:solidFill>
            <a:prstDash val="solid"/>
            <a:round/>
            <a:headEnd type="none" w="sm" len="sm"/>
            <a:tailEnd type="none" w="sm" len="sm"/>
          </a:ln>
        </p:spPr>
      </p:pic>
      <p:sp>
        <p:nvSpPr>
          <p:cNvPr id="402" name="Google Shape;402;p5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r>
              <a:rPr lang="en">
                <a:solidFill>
                  <a:schemeClr val="dk1"/>
                </a:solidFill>
              </a:rPr>
              <a:t>20</a:t>
            </a:r>
            <a:endParaRPr>
              <a:solidFill>
                <a:schemeClr val="dk1"/>
              </a:solidFill>
            </a:endParaRPr>
          </a:p>
        </p:txBody>
      </p:sp>
      <p:sp>
        <p:nvSpPr>
          <p:cNvPr id="403" name="Google Shape;403;p53"/>
          <p:cNvSpPr txBox="1">
            <a:spLocks noGrp="1"/>
          </p:cNvSpPr>
          <p:nvPr>
            <p:ph type="body" idx="4"/>
          </p:nvPr>
        </p:nvSpPr>
        <p:spPr>
          <a:xfrm>
            <a:off x="7087526" y="196725"/>
            <a:ext cx="1933500" cy="209100"/>
          </a:xfrm>
          <a:prstGeom prst="rect">
            <a:avLst/>
          </a:prstGeom>
        </p:spPr>
        <p:txBody>
          <a:bodyPr spcFirstLastPara="1" wrap="square" lIns="91425" tIns="91425" rIns="91425" bIns="91425" anchor="ctr" anchorCtr="0">
            <a:noAutofit/>
          </a:bodyPr>
          <a:lstStyle/>
          <a:p>
            <a:pPr marL="0" lvl="0" indent="0" algn="r" rtl="0">
              <a:spcBef>
                <a:spcPts val="0"/>
              </a:spcBef>
              <a:spcAft>
                <a:spcPts val="1200"/>
              </a:spcAft>
              <a:buNone/>
            </a:pPr>
            <a:r>
              <a:rPr lang="en" sz="1400" b="1">
                <a:solidFill>
                  <a:srgbClr val="7EACD9"/>
                </a:solidFill>
              </a:rPr>
              <a:t>Discussion</a:t>
            </a:r>
            <a:endParaRPr sz="1400" b="1">
              <a:solidFill>
                <a:srgbClr val="7EACD9"/>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54"/>
          <p:cNvSpPr txBox="1">
            <a:spLocks noGrp="1"/>
          </p:cNvSpPr>
          <p:nvPr>
            <p:ph type="ctrTitle"/>
          </p:nvPr>
        </p:nvSpPr>
        <p:spPr>
          <a:xfrm>
            <a:off x="196950" y="223825"/>
            <a:ext cx="8159100" cy="1877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800">
                <a:solidFill>
                  <a:srgbClr val="F7EFC0"/>
                </a:solidFill>
              </a:rPr>
              <a:t>Limitations and Future Directions</a:t>
            </a:r>
            <a:endParaRPr sz="4800">
              <a:solidFill>
                <a:srgbClr val="F7EFC0"/>
              </a:solidFill>
            </a:endParaRPr>
          </a:p>
        </p:txBody>
      </p:sp>
      <p:sp>
        <p:nvSpPr>
          <p:cNvPr id="409" name="Google Shape;409;p54"/>
          <p:cNvSpPr txBox="1">
            <a:spLocks noGrp="1"/>
          </p:cNvSpPr>
          <p:nvPr>
            <p:ph type="subTitle" idx="2"/>
          </p:nvPr>
        </p:nvSpPr>
        <p:spPr>
          <a:xfrm>
            <a:off x="196950" y="1943975"/>
            <a:ext cx="4521000" cy="555600"/>
          </a:xfrm>
          <a:prstGeom prst="rect">
            <a:avLst/>
          </a:prstGeom>
        </p:spPr>
        <p:txBody>
          <a:bodyPr spcFirstLastPara="1" wrap="square" lIns="91425" tIns="91425" rIns="91425" bIns="91425" anchor="t" anchorCtr="0">
            <a:noAutofit/>
          </a:bodyPr>
          <a:lstStyle/>
          <a:p>
            <a:pPr marL="457200" lvl="0" indent="-365125" algn="l" rtl="0">
              <a:spcBef>
                <a:spcPts val="0"/>
              </a:spcBef>
              <a:spcAft>
                <a:spcPts val="0"/>
              </a:spcAft>
              <a:buSzPts val="2150"/>
              <a:buChar char="●"/>
            </a:pPr>
            <a:r>
              <a:rPr lang="en" sz="2150"/>
              <a:t>Role of NS1 in IFN suppression still unclear</a:t>
            </a:r>
            <a:endParaRPr sz="2150"/>
          </a:p>
          <a:p>
            <a:pPr marL="457200" lvl="0" indent="-365125" algn="l" rtl="0">
              <a:spcBef>
                <a:spcPts val="0"/>
              </a:spcBef>
              <a:spcAft>
                <a:spcPts val="0"/>
              </a:spcAft>
              <a:buSzPts val="2150"/>
              <a:buChar char="●"/>
            </a:pPr>
            <a:r>
              <a:rPr lang="en" sz="2150"/>
              <a:t>In vivo models needed to confirm TNT role in transmission</a:t>
            </a:r>
            <a:endParaRPr sz="2150"/>
          </a:p>
          <a:p>
            <a:pPr marL="457200" lvl="0" indent="-365125" algn="l" rtl="0">
              <a:spcBef>
                <a:spcPts val="0"/>
              </a:spcBef>
              <a:spcAft>
                <a:spcPts val="0"/>
              </a:spcAft>
              <a:buSzPts val="2150"/>
              <a:buChar char="●"/>
            </a:pPr>
            <a:r>
              <a:rPr lang="en" sz="2150"/>
              <a:t>Organ-on-chip studies and placenta imaging show promise</a:t>
            </a:r>
            <a:endParaRPr sz="2150"/>
          </a:p>
          <a:p>
            <a:pPr marL="0" lvl="0" indent="0" algn="l" rtl="0">
              <a:spcBef>
                <a:spcPts val="0"/>
              </a:spcBef>
              <a:spcAft>
                <a:spcPts val="0"/>
              </a:spcAft>
              <a:buNone/>
            </a:pPr>
            <a:endParaRPr/>
          </a:p>
        </p:txBody>
      </p:sp>
      <p:pic>
        <p:nvPicPr>
          <p:cNvPr id="410" name="Google Shape;410;p54" descr="Zika Virus - Free of Charge Creative Commons Medical image"/>
          <p:cNvPicPr preferRelativeResize="0"/>
          <p:nvPr/>
        </p:nvPicPr>
        <p:blipFill>
          <a:blip r:embed="rId3">
            <a:alphaModFix/>
          </a:blip>
          <a:stretch>
            <a:fillRect/>
          </a:stretch>
        </p:blipFill>
        <p:spPr>
          <a:xfrm>
            <a:off x="4913875" y="2100925"/>
            <a:ext cx="4032750" cy="2688500"/>
          </a:xfrm>
          <a:prstGeom prst="rect">
            <a:avLst/>
          </a:prstGeom>
          <a:noFill/>
          <a:ln w="28575" cap="flat" cmpd="sng">
            <a:solidFill>
              <a:schemeClr val="lt2"/>
            </a:solidFill>
            <a:prstDash val="solid"/>
            <a:round/>
            <a:headEnd type="none" w="sm" len="sm"/>
            <a:tailEnd type="none" w="sm" len="sm"/>
          </a:ln>
        </p:spPr>
      </p:pic>
      <p:sp>
        <p:nvSpPr>
          <p:cNvPr id="411" name="Google Shape;411;p5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r>
              <a:rPr lang="en">
                <a:highlight>
                  <a:schemeClr val="dk1"/>
                </a:highlight>
              </a:rPr>
              <a:t>21</a:t>
            </a:r>
            <a:endParaRPr>
              <a:highlight>
                <a:schemeClr val="dk1"/>
              </a:highlight>
            </a:endParaRPr>
          </a:p>
        </p:txBody>
      </p:sp>
      <p:sp>
        <p:nvSpPr>
          <p:cNvPr id="412" name="Google Shape;412;p54"/>
          <p:cNvSpPr txBox="1">
            <a:spLocks noGrp="1"/>
          </p:cNvSpPr>
          <p:nvPr>
            <p:ph type="body" idx="4"/>
          </p:nvPr>
        </p:nvSpPr>
        <p:spPr>
          <a:xfrm>
            <a:off x="7087526" y="196725"/>
            <a:ext cx="1933500" cy="209100"/>
          </a:xfrm>
          <a:prstGeom prst="rect">
            <a:avLst/>
          </a:prstGeom>
        </p:spPr>
        <p:txBody>
          <a:bodyPr spcFirstLastPara="1" wrap="square" lIns="91425" tIns="91425" rIns="91425" bIns="91425" anchor="ctr" anchorCtr="0">
            <a:noAutofit/>
          </a:bodyPr>
          <a:lstStyle/>
          <a:p>
            <a:pPr marL="0" lvl="0" indent="0" algn="r" rtl="0">
              <a:spcBef>
                <a:spcPts val="0"/>
              </a:spcBef>
              <a:spcAft>
                <a:spcPts val="1200"/>
              </a:spcAft>
              <a:buNone/>
            </a:pPr>
            <a:r>
              <a:rPr lang="en" sz="1400" b="1">
                <a:solidFill>
                  <a:srgbClr val="7EACD9"/>
                </a:solidFill>
              </a:rPr>
              <a:t>Discussion</a:t>
            </a:r>
            <a:endParaRPr sz="1400" b="1">
              <a:solidFill>
                <a:srgbClr val="7EACD9"/>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p55"/>
          <p:cNvSpPr txBox="1">
            <a:spLocks noGrp="1"/>
          </p:cNvSpPr>
          <p:nvPr>
            <p:ph type="ctrTitle"/>
          </p:nvPr>
        </p:nvSpPr>
        <p:spPr>
          <a:xfrm>
            <a:off x="566100" y="309225"/>
            <a:ext cx="8011800" cy="1877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6350">
                <a:solidFill>
                  <a:srgbClr val="F7EFC0"/>
                </a:solidFill>
              </a:rPr>
              <a:t>Summary</a:t>
            </a:r>
            <a:endParaRPr sz="6350">
              <a:solidFill>
                <a:srgbClr val="F7EFC0"/>
              </a:solidFill>
            </a:endParaRPr>
          </a:p>
        </p:txBody>
      </p:sp>
      <p:sp>
        <p:nvSpPr>
          <p:cNvPr id="418" name="Google Shape;418;p55"/>
          <p:cNvSpPr txBox="1">
            <a:spLocks noGrp="1"/>
          </p:cNvSpPr>
          <p:nvPr>
            <p:ph type="subTitle" idx="2"/>
          </p:nvPr>
        </p:nvSpPr>
        <p:spPr>
          <a:xfrm>
            <a:off x="2051550" y="1563625"/>
            <a:ext cx="5040900" cy="555600"/>
          </a:xfrm>
          <a:prstGeom prst="rect">
            <a:avLst/>
          </a:prstGeom>
        </p:spPr>
        <p:txBody>
          <a:bodyPr spcFirstLastPara="1" wrap="square" lIns="91425" tIns="91425" rIns="91425" bIns="91425" anchor="t" anchorCtr="0">
            <a:noAutofit/>
          </a:bodyPr>
          <a:lstStyle/>
          <a:p>
            <a:pPr marL="457200" lvl="0" indent="-371475" algn="ctr" rtl="0">
              <a:spcBef>
                <a:spcPts val="0"/>
              </a:spcBef>
              <a:spcAft>
                <a:spcPts val="0"/>
              </a:spcAft>
              <a:buSzPts val="2250"/>
              <a:buChar char="●"/>
            </a:pPr>
            <a:r>
              <a:rPr lang="en" sz="2250"/>
              <a:t>NS1-induced TNTs = viral spread + immune evasion</a:t>
            </a:r>
            <a:endParaRPr sz="2250"/>
          </a:p>
          <a:p>
            <a:pPr marL="457200" lvl="0" indent="-371475" algn="ctr" rtl="0">
              <a:spcBef>
                <a:spcPts val="0"/>
              </a:spcBef>
              <a:spcAft>
                <a:spcPts val="0"/>
              </a:spcAft>
              <a:buSzPts val="2250"/>
              <a:buChar char="●"/>
            </a:pPr>
            <a:r>
              <a:rPr lang="en" sz="2250"/>
              <a:t>Mitochondrial transfer supports infected cells</a:t>
            </a:r>
            <a:endParaRPr sz="2250"/>
          </a:p>
          <a:p>
            <a:pPr marL="457200" lvl="0" indent="-371475" algn="ctr" rtl="0">
              <a:spcBef>
                <a:spcPts val="0"/>
              </a:spcBef>
              <a:spcAft>
                <a:spcPts val="0"/>
              </a:spcAft>
              <a:buSzPts val="2250"/>
              <a:buChar char="●"/>
            </a:pPr>
            <a:r>
              <a:rPr lang="en" sz="2250"/>
              <a:t>Targeting TNTs or NS1 could limit ZIKV spread</a:t>
            </a:r>
            <a:endParaRPr sz="2250"/>
          </a:p>
          <a:p>
            <a:pPr marL="0" lvl="0" indent="0" algn="l" rtl="0">
              <a:spcBef>
                <a:spcPts val="0"/>
              </a:spcBef>
              <a:spcAft>
                <a:spcPts val="0"/>
              </a:spcAft>
              <a:buNone/>
            </a:pPr>
            <a:endParaRPr/>
          </a:p>
        </p:txBody>
      </p:sp>
      <p:pic>
        <p:nvPicPr>
          <p:cNvPr id="419" name="Google Shape;419;p55" descr="a cartoon bear is holding a mosquito swatter surrounded by flies . (Provided by Tenor)"/>
          <p:cNvPicPr preferRelativeResize="0"/>
          <p:nvPr/>
        </p:nvPicPr>
        <p:blipFill>
          <a:blip r:embed="rId3">
            <a:alphaModFix/>
          </a:blip>
          <a:stretch>
            <a:fillRect/>
          </a:stretch>
        </p:blipFill>
        <p:spPr>
          <a:xfrm>
            <a:off x="88075" y="2977725"/>
            <a:ext cx="1969325" cy="1969325"/>
          </a:xfrm>
          <a:prstGeom prst="rect">
            <a:avLst/>
          </a:prstGeom>
          <a:noFill/>
          <a:ln>
            <a:noFill/>
          </a:ln>
        </p:spPr>
      </p:pic>
      <p:pic>
        <p:nvPicPr>
          <p:cNvPr id="420" name="Google Shape;420;p55" descr="an illustration of a mosquito with its wings extended (Provided by Tenor)"/>
          <p:cNvPicPr preferRelativeResize="0"/>
          <p:nvPr/>
        </p:nvPicPr>
        <p:blipFill>
          <a:blip r:embed="rId4">
            <a:alphaModFix/>
          </a:blip>
          <a:stretch>
            <a:fillRect/>
          </a:stretch>
        </p:blipFill>
        <p:spPr>
          <a:xfrm rot="1107506">
            <a:off x="6358050" y="85225"/>
            <a:ext cx="643525" cy="647450"/>
          </a:xfrm>
          <a:prstGeom prst="rect">
            <a:avLst/>
          </a:prstGeom>
          <a:noFill/>
          <a:ln>
            <a:noFill/>
          </a:ln>
        </p:spPr>
      </p:pic>
      <p:pic>
        <p:nvPicPr>
          <p:cNvPr id="421" name="Google Shape;421;p55" descr="a cartoon drawing of a virus wearing a face mask (Provided by Tenor)"/>
          <p:cNvPicPr preferRelativeResize="0"/>
          <p:nvPr/>
        </p:nvPicPr>
        <p:blipFill>
          <a:blip r:embed="rId5">
            <a:alphaModFix/>
          </a:blip>
          <a:stretch>
            <a:fillRect/>
          </a:stretch>
        </p:blipFill>
        <p:spPr>
          <a:xfrm>
            <a:off x="6756075" y="2871925"/>
            <a:ext cx="2075125" cy="2075125"/>
          </a:xfrm>
          <a:prstGeom prst="rect">
            <a:avLst/>
          </a:prstGeom>
          <a:noFill/>
          <a:ln>
            <a:noFill/>
          </a:ln>
        </p:spPr>
      </p:pic>
      <p:sp>
        <p:nvSpPr>
          <p:cNvPr id="422" name="Google Shape;422;p5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r>
              <a:rPr lang="en"/>
              <a:t>22</a:t>
            </a:r>
            <a:endParaRPr/>
          </a:p>
        </p:txBody>
      </p:sp>
      <p:sp>
        <p:nvSpPr>
          <p:cNvPr id="423" name="Google Shape;423;p55"/>
          <p:cNvSpPr txBox="1">
            <a:spLocks noGrp="1"/>
          </p:cNvSpPr>
          <p:nvPr>
            <p:ph type="body" idx="4"/>
          </p:nvPr>
        </p:nvSpPr>
        <p:spPr>
          <a:xfrm>
            <a:off x="7087526" y="196725"/>
            <a:ext cx="1933500" cy="209100"/>
          </a:xfrm>
          <a:prstGeom prst="rect">
            <a:avLst/>
          </a:prstGeom>
        </p:spPr>
        <p:txBody>
          <a:bodyPr spcFirstLastPara="1" wrap="square" lIns="91425" tIns="91425" rIns="91425" bIns="91425" anchor="ctr" anchorCtr="0">
            <a:noAutofit/>
          </a:bodyPr>
          <a:lstStyle/>
          <a:p>
            <a:pPr marL="0" lvl="0" indent="0" algn="r" rtl="0">
              <a:spcBef>
                <a:spcPts val="0"/>
              </a:spcBef>
              <a:spcAft>
                <a:spcPts val="1200"/>
              </a:spcAft>
              <a:buNone/>
            </a:pPr>
            <a:r>
              <a:rPr lang="en" sz="1400" b="1">
                <a:solidFill>
                  <a:srgbClr val="7EACD9"/>
                </a:solidFill>
              </a:rPr>
              <a:t>Discussion</a:t>
            </a:r>
            <a:endParaRPr sz="1400" b="1">
              <a:solidFill>
                <a:srgbClr val="7EACD9"/>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56"/>
          <p:cNvSpPr txBox="1">
            <a:spLocks noGrp="1"/>
          </p:cNvSpPr>
          <p:nvPr>
            <p:ph type="subTitle" idx="1"/>
          </p:nvPr>
        </p:nvSpPr>
        <p:spPr>
          <a:xfrm>
            <a:off x="975300" y="1864050"/>
            <a:ext cx="7193400" cy="869700"/>
          </a:xfrm>
          <a:prstGeom prst="rect">
            <a:avLst/>
          </a:prstGeom>
        </p:spPr>
        <p:txBody>
          <a:bodyPr spcFirstLastPara="1" wrap="square" lIns="91425" tIns="91425" rIns="91425" bIns="91425" anchor="ctr" anchorCtr="0">
            <a:spAutoFit/>
          </a:bodyPr>
          <a:lstStyle/>
          <a:p>
            <a:pPr marL="0" lvl="0" indent="0" algn="ctr" rtl="0">
              <a:spcBef>
                <a:spcPts val="0"/>
              </a:spcBef>
              <a:spcAft>
                <a:spcPts val="1200"/>
              </a:spcAft>
              <a:buNone/>
            </a:pPr>
            <a:r>
              <a:rPr lang="en" sz="4450">
                <a:solidFill>
                  <a:srgbClr val="F7EFC0"/>
                </a:solidFill>
              </a:rPr>
              <a:t>Thanks for Listening!</a:t>
            </a:r>
            <a:endParaRPr sz="4450">
              <a:solidFill>
                <a:srgbClr val="F7EFC0"/>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57"/>
          <p:cNvSpPr txBox="1">
            <a:spLocks noGrp="1"/>
          </p:cNvSpPr>
          <p:nvPr>
            <p:ph type="subTitle" idx="1"/>
          </p:nvPr>
        </p:nvSpPr>
        <p:spPr>
          <a:xfrm>
            <a:off x="975300" y="11800"/>
            <a:ext cx="7193400" cy="369300"/>
          </a:xfrm>
          <a:prstGeom prst="rect">
            <a:avLst/>
          </a:prstGeom>
        </p:spPr>
        <p:txBody>
          <a:bodyPr spcFirstLastPara="1" wrap="square" lIns="91425" tIns="91425" rIns="91425" bIns="91425" anchor="ctr" anchorCtr="0">
            <a:spAutoFit/>
          </a:bodyPr>
          <a:lstStyle/>
          <a:p>
            <a:pPr marL="0" lvl="0" indent="0" algn="ctr" rtl="0">
              <a:spcBef>
                <a:spcPts val="0"/>
              </a:spcBef>
              <a:spcAft>
                <a:spcPts val="1200"/>
              </a:spcAft>
              <a:buNone/>
            </a:pPr>
            <a:r>
              <a:rPr lang="en" sz="1200"/>
              <a:t>References</a:t>
            </a:r>
            <a:endParaRPr sz="1200"/>
          </a:p>
        </p:txBody>
      </p:sp>
      <p:sp>
        <p:nvSpPr>
          <p:cNvPr id="434" name="Google Shape;434;p57"/>
          <p:cNvSpPr txBox="1"/>
          <p:nvPr/>
        </p:nvSpPr>
        <p:spPr>
          <a:xfrm>
            <a:off x="0" y="299525"/>
            <a:ext cx="9144000" cy="4943100"/>
          </a:xfrm>
          <a:prstGeom prst="rect">
            <a:avLst/>
          </a:prstGeom>
          <a:noFill/>
          <a:ln>
            <a:noFill/>
          </a:ln>
        </p:spPr>
        <p:txBody>
          <a:bodyPr spcFirstLastPara="1" wrap="square" lIns="91425" tIns="91425" rIns="91425" bIns="91425" anchor="t" anchorCtr="0">
            <a:spAutoFit/>
          </a:bodyPr>
          <a:lstStyle/>
          <a:p>
            <a:pPr marL="457200" lvl="0" indent="-457200" algn="l" rtl="0">
              <a:lnSpc>
                <a:spcPct val="115000"/>
              </a:lnSpc>
              <a:spcBef>
                <a:spcPts val="0"/>
              </a:spcBef>
              <a:spcAft>
                <a:spcPts val="0"/>
              </a:spcAft>
              <a:buNone/>
            </a:pPr>
            <a:r>
              <a:rPr lang="en" sz="900">
                <a:solidFill>
                  <a:schemeClr val="dk1"/>
                </a:solidFill>
                <a:latin typeface="Times New Roman"/>
                <a:ea typeface="Times New Roman"/>
                <a:cs typeface="Times New Roman"/>
                <a:sym typeface="Times New Roman"/>
              </a:rPr>
              <a:t>Barrows NJ, Campos RK, Powell ST, Prasanth KR, Schott-Lerner G, Soto-Acosta R, Galarza-Muñoz G, McGrath EL, et al. 2016. A screen of FDA-approved drugs for inhibitors of Zika virus infection. Cell Host Microbe. 20(2):259-270. doi: 10.1016/j.chom.2016.07.004.</a:t>
            </a:r>
            <a:endParaRPr sz="900">
              <a:solidFill>
                <a:schemeClr val="dk1"/>
              </a:solidFill>
              <a:latin typeface="Times New Roman"/>
              <a:ea typeface="Times New Roman"/>
              <a:cs typeface="Times New Roman"/>
              <a:sym typeface="Times New Roman"/>
            </a:endParaRPr>
          </a:p>
          <a:p>
            <a:pPr marL="457200" lvl="0" indent="-457200" algn="l" rtl="0">
              <a:lnSpc>
                <a:spcPct val="115000"/>
              </a:lnSpc>
              <a:spcBef>
                <a:spcPts val="0"/>
              </a:spcBef>
              <a:spcAft>
                <a:spcPts val="0"/>
              </a:spcAft>
              <a:buNone/>
            </a:pPr>
            <a:r>
              <a:rPr lang="en" sz="900">
                <a:solidFill>
                  <a:schemeClr val="dk1"/>
                </a:solidFill>
                <a:latin typeface="Times New Roman"/>
                <a:ea typeface="Times New Roman"/>
                <a:cs typeface="Times New Roman"/>
                <a:sym typeface="Times New Roman"/>
              </a:rPr>
              <a:t>Cao-Lormeau VM, Blake A, Mons S, Lastère S, Roche C, Vanhomwegen J, Dub T, Baudouin L, et al. 2016. Guillain-Barré Syndrome outbreak associated with Zika virus infection in French Polynesia: a case-control study. Lancet. 387(10027):1531-1539. doi: 10.1016/S0140-6736(16)00562-6.</a:t>
            </a:r>
            <a:endParaRPr sz="900">
              <a:solidFill>
                <a:schemeClr val="dk1"/>
              </a:solidFill>
              <a:latin typeface="Times New Roman"/>
              <a:ea typeface="Times New Roman"/>
              <a:cs typeface="Times New Roman"/>
              <a:sym typeface="Times New Roman"/>
            </a:endParaRPr>
          </a:p>
          <a:p>
            <a:pPr marL="457200" lvl="0" indent="-457200" algn="l" rtl="0">
              <a:lnSpc>
                <a:spcPct val="115000"/>
              </a:lnSpc>
              <a:spcBef>
                <a:spcPts val="0"/>
              </a:spcBef>
              <a:spcAft>
                <a:spcPts val="0"/>
              </a:spcAft>
              <a:buNone/>
            </a:pPr>
            <a:r>
              <a:rPr lang="en" sz="900">
                <a:solidFill>
                  <a:schemeClr val="dk1"/>
                </a:solidFill>
                <a:latin typeface="Times New Roman"/>
                <a:ea typeface="Times New Roman"/>
                <a:cs typeface="Times New Roman"/>
                <a:sym typeface="Times New Roman"/>
              </a:rPr>
              <a:t>Li A, Yu J, Lu M, Ma Y, Attia Z, Shan C, Xue M, Liang X, et al. 2018. A Zika virus vaccine expressing premembrane-envelope-NS1 polyprotein. Nat Commun. 9(1):3067. doi: 10.1038/s41467-018-05276-4.</a:t>
            </a:r>
            <a:endParaRPr sz="900">
              <a:solidFill>
                <a:schemeClr val="dk1"/>
              </a:solidFill>
              <a:latin typeface="Times New Roman"/>
              <a:ea typeface="Times New Roman"/>
              <a:cs typeface="Times New Roman"/>
              <a:sym typeface="Times New Roman"/>
            </a:endParaRPr>
          </a:p>
          <a:p>
            <a:pPr marL="457200" lvl="0" indent="-457200" algn="l" rtl="0">
              <a:lnSpc>
                <a:spcPct val="115000"/>
              </a:lnSpc>
              <a:spcBef>
                <a:spcPts val="0"/>
              </a:spcBef>
              <a:spcAft>
                <a:spcPts val="0"/>
              </a:spcAft>
              <a:buNone/>
            </a:pPr>
            <a:r>
              <a:rPr lang="en" sz="900">
                <a:solidFill>
                  <a:schemeClr val="dk1"/>
                </a:solidFill>
                <a:latin typeface="Times New Roman"/>
                <a:ea typeface="Times New Roman"/>
                <a:cs typeface="Times New Roman"/>
                <a:sym typeface="Times New Roman"/>
              </a:rPr>
              <a:t>Miner JJ, Diamond MS. 2017. Zika virus pathogenesis and tissue tropism. Cell Host Microbe. 21(2).</a:t>
            </a:r>
            <a:endParaRPr sz="900">
              <a:solidFill>
                <a:schemeClr val="dk1"/>
              </a:solidFill>
              <a:latin typeface="Times New Roman"/>
              <a:ea typeface="Times New Roman"/>
              <a:cs typeface="Times New Roman"/>
              <a:sym typeface="Times New Roman"/>
            </a:endParaRPr>
          </a:p>
          <a:p>
            <a:pPr marL="457200" lvl="0" indent="-457200" algn="l" rtl="0">
              <a:lnSpc>
                <a:spcPct val="115000"/>
              </a:lnSpc>
              <a:spcBef>
                <a:spcPts val="0"/>
              </a:spcBef>
              <a:spcAft>
                <a:spcPts val="0"/>
              </a:spcAft>
              <a:buNone/>
            </a:pPr>
            <a:r>
              <a:rPr lang="en" sz="900">
                <a:solidFill>
                  <a:schemeClr val="dk1"/>
                </a:solidFill>
                <a:latin typeface="Times New Roman"/>
                <a:ea typeface="Times New Roman"/>
                <a:cs typeface="Times New Roman"/>
                <a:sym typeface="Times New Roman"/>
              </a:rPr>
              <a:t>Mlakar J, Korva M, Tul N, Popović M, Poljšak-Prijatelj M, Mraz J, Kolenc M, Resman Rus K, et al. 2016. Zika virus associated with microcephaly. N Engl J Med. 374(10):951-958. doi: 10.1056/NEJMoa1600651.</a:t>
            </a:r>
            <a:endParaRPr sz="900">
              <a:solidFill>
                <a:schemeClr val="dk1"/>
              </a:solidFill>
              <a:latin typeface="Times New Roman"/>
              <a:ea typeface="Times New Roman"/>
              <a:cs typeface="Times New Roman"/>
              <a:sym typeface="Times New Roman"/>
            </a:endParaRPr>
          </a:p>
          <a:p>
            <a:pPr marL="457200" lvl="0" indent="-457200" algn="l" rtl="0">
              <a:lnSpc>
                <a:spcPct val="115000"/>
              </a:lnSpc>
              <a:spcBef>
                <a:spcPts val="0"/>
              </a:spcBef>
              <a:spcAft>
                <a:spcPts val="0"/>
              </a:spcAft>
              <a:buNone/>
            </a:pPr>
            <a:r>
              <a:rPr lang="en" sz="900">
                <a:solidFill>
                  <a:schemeClr val="dk1"/>
                </a:solidFill>
                <a:latin typeface="Times New Roman"/>
                <a:ea typeface="Times New Roman"/>
                <a:cs typeface="Times New Roman"/>
                <a:sym typeface="Times New Roman"/>
              </a:rPr>
              <a:t>Morrison TE, Diamond MS. 2017. Animal models of Zika virus infection, pathogenesis, and immunity. J Virol. 91(8):e00009-17. doi: 10.1128/JVI.00009-17.</a:t>
            </a:r>
            <a:endParaRPr sz="900">
              <a:solidFill>
                <a:schemeClr val="dk1"/>
              </a:solidFill>
              <a:latin typeface="Times New Roman"/>
              <a:ea typeface="Times New Roman"/>
              <a:cs typeface="Times New Roman"/>
              <a:sym typeface="Times New Roman"/>
            </a:endParaRPr>
          </a:p>
          <a:p>
            <a:pPr marL="457200" lvl="0" indent="-457200" algn="l" rtl="0">
              <a:lnSpc>
                <a:spcPct val="115000"/>
              </a:lnSpc>
              <a:spcBef>
                <a:spcPts val="0"/>
              </a:spcBef>
              <a:spcAft>
                <a:spcPts val="0"/>
              </a:spcAft>
              <a:buNone/>
            </a:pPr>
            <a:r>
              <a:rPr lang="en" sz="900">
                <a:solidFill>
                  <a:schemeClr val="dk1"/>
                </a:solidFill>
                <a:latin typeface="Times New Roman"/>
                <a:ea typeface="Times New Roman"/>
                <a:cs typeface="Times New Roman"/>
                <a:sym typeface="Times New Roman"/>
              </a:rPr>
              <a:t>Mwaliko C, Nyaruaba R, Zhao L, Atoni E, Karungu S, Mwau M, Lavillette D, Xia H, Yuan Z. 2021. Zika virus pathogenesis and current therapeutic advances. Pathog Glob Health. 115(1):21-39. doi: 10.1080/20477724.2020.1845005.</a:t>
            </a:r>
            <a:endParaRPr sz="900">
              <a:solidFill>
                <a:schemeClr val="dk1"/>
              </a:solidFill>
              <a:latin typeface="Times New Roman"/>
              <a:ea typeface="Times New Roman"/>
              <a:cs typeface="Times New Roman"/>
              <a:sym typeface="Times New Roman"/>
            </a:endParaRPr>
          </a:p>
          <a:p>
            <a:pPr marL="457200" lvl="0" indent="-457200" algn="l" rtl="0">
              <a:lnSpc>
                <a:spcPct val="115000"/>
              </a:lnSpc>
              <a:spcBef>
                <a:spcPts val="0"/>
              </a:spcBef>
              <a:spcAft>
                <a:spcPts val="0"/>
              </a:spcAft>
              <a:buNone/>
            </a:pPr>
            <a:r>
              <a:rPr lang="en" sz="900">
                <a:solidFill>
                  <a:schemeClr val="dk1"/>
                </a:solidFill>
                <a:latin typeface="Times New Roman"/>
                <a:ea typeface="Times New Roman"/>
                <a:cs typeface="Times New Roman"/>
                <a:sym typeface="Times New Roman"/>
              </a:rPr>
              <a:t>Public Health Agency of Canada. 2016. Canadian recommendations on the prevention and treatment of Zika virus: update. Can Commun Dis Rep. 42(5):101-111. doi: 10.14745/ccdr.v42i05a01.</a:t>
            </a:r>
            <a:endParaRPr sz="900">
              <a:solidFill>
                <a:schemeClr val="dk1"/>
              </a:solidFill>
              <a:latin typeface="Times New Roman"/>
              <a:ea typeface="Times New Roman"/>
              <a:cs typeface="Times New Roman"/>
              <a:sym typeface="Times New Roman"/>
            </a:endParaRPr>
          </a:p>
          <a:p>
            <a:pPr marL="457200" lvl="0" indent="-457200" algn="l" rtl="0">
              <a:lnSpc>
                <a:spcPct val="115000"/>
              </a:lnSpc>
              <a:spcBef>
                <a:spcPts val="0"/>
              </a:spcBef>
              <a:spcAft>
                <a:spcPts val="0"/>
              </a:spcAft>
              <a:buNone/>
            </a:pPr>
            <a:r>
              <a:rPr lang="en" sz="900">
                <a:solidFill>
                  <a:schemeClr val="dk1"/>
                </a:solidFill>
                <a:latin typeface="Times New Roman"/>
                <a:ea typeface="Times New Roman"/>
                <a:cs typeface="Times New Roman"/>
                <a:sym typeface="Times New Roman"/>
              </a:rPr>
              <a:t>Public Health Agency of Canada. 2016. Zika virus: a guide for health professionals. [accessed 2025 Mar 22]. https://www.canada.ca/en/public-health/services/publications/diseases-conditions/zika-virus-counselling-travellers.html</a:t>
            </a:r>
            <a:endParaRPr sz="900">
              <a:solidFill>
                <a:schemeClr val="dk1"/>
              </a:solidFill>
              <a:latin typeface="Times New Roman"/>
              <a:ea typeface="Times New Roman"/>
              <a:cs typeface="Times New Roman"/>
              <a:sym typeface="Times New Roman"/>
            </a:endParaRPr>
          </a:p>
          <a:p>
            <a:pPr marL="457200" lvl="0" indent="-457200" algn="l" rtl="0">
              <a:lnSpc>
                <a:spcPct val="115000"/>
              </a:lnSpc>
              <a:spcBef>
                <a:spcPts val="0"/>
              </a:spcBef>
              <a:spcAft>
                <a:spcPts val="0"/>
              </a:spcAft>
              <a:buNone/>
            </a:pPr>
            <a:r>
              <a:rPr lang="en" sz="900">
                <a:solidFill>
                  <a:schemeClr val="dk1"/>
                </a:solidFill>
                <a:latin typeface="Times New Roman"/>
                <a:ea typeface="Times New Roman"/>
                <a:cs typeface="Times New Roman"/>
                <a:sym typeface="Times New Roman"/>
              </a:rPr>
              <a:t>Public Health Agency of Canada. 2016. Zika virus: pregnant or planning a pregnancy. [accessed 2025 Mar 22]. https://www.canada.ca/en/public-health/services/diseases/zika-virus/pregnant-planning-pregnancy.html</a:t>
            </a:r>
            <a:endParaRPr sz="900">
              <a:solidFill>
                <a:schemeClr val="dk1"/>
              </a:solidFill>
              <a:latin typeface="Times New Roman"/>
              <a:ea typeface="Times New Roman"/>
              <a:cs typeface="Times New Roman"/>
              <a:sym typeface="Times New Roman"/>
            </a:endParaRPr>
          </a:p>
          <a:p>
            <a:pPr marL="457200" lvl="0" indent="-457200" algn="l" rtl="0">
              <a:lnSpc>
                <a:spcPct val="115000"/>
              </a:lnSpc>
              <a:spcBef>
                <a:spcPts val="0"/>
              </a:spcBef>
              <a:spcAft>
                <a:spcPts val="0"/>
              </a:spcAft>
              <a:buNone/>
            </a:pPr>
            <a:r>
              <a:rPr lang="en" sz="900">
                <a:solidFill>
                  <a:schemeClr val="dk1"/>
                </a:solidFill>
                <a:latin typeface="Times New Roman"/>
                <a:ea typeface="Times New Roman"/>
                <a:cs typeface="Times New Roman"/>
                <a:sym typeface="Times New Roman"/>
              </a:rPr>
              <a:t>Public Health Agency of Canada. 2016. Zika virus: prevention and risks. [accessed 2025 Mar 22]. https://www.canada.ca/en/public-health/services/diseases/zika-virus/prevention-risks.html</a:t>
            </a:r>
            <a:endParaRPr sz="900">
              <a:solidFill>
                <a:schemeClr val="dk1"/>
              </a:solidFill>
              <a:latin typeface="Times New Roman"/>
              <a:ea typeface="Times New Roman"/>
              <a:cs typeface="Times New Roman"/>
              <a:sym typeface="Times New Roman"/>
            </a:endParaRPr>
          </a:p>
          <a:p>
            <a:pPr marL="457200" lvl="0" indent="-457200" algn="l" rtl="0">
              <a:lnSpc>
                <a:spcPct val="115000"/>
              </a:lnSpc>
              <a:spcBef>
                <a:spcPts val="0"/>
              </a:spcBef>
              <a:spcAft>
                <a:spcPts val="0"/>
              </a:spcAft>
              <a:buNone/>
            </a:pPr>
            <a:r>
              <a:rPr lang="en" sz="900">
                <a:solidFill>
                  <a:schemeClr val="dk1"/>
                </a:solidFill>
                <a:latin typeface="Times New Roman"/>
                <a:ea typeface="Times New Roman"/>
                <a:cs typeface="Times New Roman"/>
                <a:sym typeface="Times New Roman"/>
              </a:rPr>
              <a:t>Public Health Agency of Canada. 2016. Zika virus: prevention and treatment recommendations. [accessed 2025 Mar 23]. https://www.canada.ca/en/public-health/services/publications/diseases-conditions/zika-virus-prevention-treatment-recommendations.html</a:t>
            </a:r>
            <a:endParaRPr sz="900">
              <a:solidFill>
                <a:schemeClr val="dk1"/>
              </a:solidFill>
              <a:latin typeface="Times New Roman"/>
              <a:ea typeface="Times New Roman"/>
              <a:cs typeface="Times New Roman"/>
              <a:sym typeface="Times New Roman"/>
            </a:endParaRPr>
          </a:p>
          <a:p>
            <a:pPr marL="457200" lvl="0" indent="-457200" algn="l" rtl="0">
              <a:lnSpc>
                <a:spcPct val="115000"/>
              </a:lnSpc>
              <a:spcBef>
                <a:spcPts val="0"/>
              </a:spcBef>
              <a:spcAft>
                <a:spcPts val="0"/>
              </a:spcAft>
              <a:buNone/>
            </a:pPr>
            <a:r>
              <a:rPr lang="en" sz="900">
                <a:solidFill>
                  <a:schemeClr val="dk1"/>
                </a:solidFill>
                <a:latin typeface="Times New Roman"/>
                <a:ea typeface="Times New Roman"/>
                <a:cs typeface="Times New Roman"/>
                <a:sym typeface="Times New Roman"/>
              </a:rPr>
              <a:t>Public Health Agency of Canada. 2018. Zika virus: for health professionals. [accessed 2025 Mar 22]. https://www.canada.ca/en/public-health/services/diseases/zika-virus/health-professionals.html</a:t>
            </a:r>
            <a:endParaRPr sz="900">
              <a:solidFill>
                <a:schemeClr val="dk1"/>
              </a:solidFill>
              <a:latin typeface="Times New Roman"/>
              <a:ea typeface="Times New Roman"/>
              <a:cs typeface="Times New Roman"/>
              <a:sym typeface="Times New Roman"/>
            </a:endParaRPr>
          </a:p>
          <a:p>
            <a:pPr marL="457200" lvl="0" indent="-457200" algn="l" rtl="0">
              <a:lnSpc>
                <a:spcPct val="115000"/>
              </a:lnSpc>
              <a:spcBef>
                <a:spcPts val="0"/>
              </a:spcBef>
              <a:spcAft>
                <a:spcPts val="0"/>
              </a:spcAft>
              <a:buNone/>
            </a:pPr>
            <a:r>
              <a:rPr lang="en" sz="900">
                <a:solidFill>
                  <a:schemeClr val="dk1"/>
                </a:solidFill>
                <a:latin typeface="Times New Roman"/>
                <a:ea typeface="Times New Roman"/>
                <a:cs typeface="Times New Roman"/>
                <a:sym typeface="Times New Roman"/>
              </a:rPr>
              <a:t>Schoch CL, et al. 2020. NCBI Taxonomy: a comprehensive update on curation, resources and tools. Database (Oxford). 2020:baaa062. doi: 10.1093/database/baaa062.</a:t>
            </a:r>
            <a:endParaRPr sz="900">
              <a:solidFill>
                <a:schemeClr val="dk1"/>
              </a:solidFill>
              <a:latin typeface="Times New Roman"/>
              <a:ea typeface="Times New Roman"/>
              <a:cs typeface="Times New Roman"/>
              <a:sym typeface="Times New Roman"/>
            </a:endParaRPr>
          </a:p>
          <a:p>
            <a:pPr marL="457200" lvl="0" indent="-457200" algn="l" rtl="0">
              <a:lnSpc>
                <a:spcPct val="115000"/>
              </a:lnSpc>
              <a:spcBef>
                <a:spcPts val="0"/>
              </a:spcBef>
              <a:spcAft>
                <a:spcPts val="0"/>
              </a:spcAft>
              <a:buNone/>
            </a:pPr>
            <a:r>
              <a:rPr lang="en" sz="900">
                <a:solidFill>
                  <a:schemeClr val="dk1"/>
                </a:solidFill>
                <a:latin typeface="Times New Roman"/>
                <a:ea typeface="Times New Roman"/>
                <a:cs typeface="Times New Roman"/>
                <a:sym typeface="Times New Roman"/>
              </a:rPr>
              <a:t>Shan C, Xia H, Haller SL, Azar SR, Liu Y, Liu H, Xie X, Wang T, et al. 2017. A Zika virus envelope mutation preceding the 2015 epidemic enhances virulence and fitness for transmission. Proc Natl Acad Sci USA. 114(33):E10009-E10017. doi: 10.1073/pnas.1706035114.</a:t>
            </a:r>
            <a:endParaRPr sz="900">
              <a:solidFill>
                <a:schemeClr val="dk1"/>
              </a:solidFill>
              <a:latin typeface="Times New Roman"/>
              <a:ea typeface="Times New Roman"/>
              <a:cs typeface="Times New Roman"/>
              <a:sym typeface="Times New Roman"/>
            </a:endParaRPr>
          </a:p>
          <a:p>
            <a:pPr marL="457200" lvl="0" indent="-457200" algn="l" rtl="0">
              <a:lnSpc>
                <a:spcPct val="115000"/>
              </a:lnSpc>
              <a:spcBef>
                <a:spcPts val="0"/>
              </a:spcBef>
              <a:spcAft>
                <a:spcPts val="0"/>
              </a:spcAft>
              <a:buNone/>
            </a:pPr>
            <a:r>
              <a:rPr lang="en" sz="900">
                <a:solidFill>
                  <a:schemeClr val="dk1"/>
                </a:solidFill>
                <a:latin typeface="Times New Roman"/>
                <a:ea typeface="Times New Roman"/>
                <a:cs typeface="Times New Roman"/>
                <a:sym typeface="Times New Roman"/>
              </a:rPr>
              <a:t>Sirohi D, Chen Z, Sun L, Klose T, Pierson TC, Rossmann MG, Kuhn RJ. 2016. The 3.8 Å resolution cryo-EM structure of Zika virus. Science. 352(6284):467-470. doi: 10.1126/science.aaf5316.</a:t>
            </a:r>
            <a:endParaRPr sz="900">
              <a:solidFill>
                <a:schemeClr val="dk1"/>
              </a:solidFill>
              <a:latin typeface="Times New Roman"/>
              <a:ea typeface="Times New Roman"/>
              <a:cs typeface="Times New Roman"/>
              <a:sym typeface="Times New Roman"/>
            </a:endParaRPr>
          </a:p>
          <a:p>
            <a:pPr marL="457200" lvl="0" indent="-457200" algn="l" rtl="0">
              <a:lnSpc>
                <a:spcPct val="115000"/>
              </a:lnSpc>
              <a:spcBef>
                <a:spcPts val="0"/>
              </a:spcBef>
              <a:spcAft>
                <a:spcPts val="0"/>
              </a:spcAft>
              <a:buNone/>
            </a:pPr>
            <a:r>
              <a:rPr lang="en" sz="900">
                <a:solidFill>
                  <a:schemeClr val="dk1"/>
                </a:solidFill>
                <a:latin typeface="Times New Roman"/>
                <a:ea typeface="Times New Roman"/>
                <a:cs typeface="Times New Roman"/>
                <a:sym typeface="Times New Roman"/>
              </a:rPr>
              <a:t>Wang X, Zhang X, Dong X, Liu H, Luo Z, Zhang M, Li Y, Liu Y, et al. 2017. Atomic structure of Zika virus NS1 reveals a unique surface topology. Proc Natl Acad Sci USA. 114(28):E5865-E5874. doi: 10.1073/pnas.1704884114.</a:t>
            </a:r>
            <a:endParaRPr sz="900">
              <a:solidFill>
                <a:schemeClr val="dk1"/>
              </a:solidFill>
              <a:latin typeface="Times New Roman"/>
              <a:ea typeface="Times New Roman"/>
              <a:cs typeface="Times New Roman"/>
              <a:sym typeface="Times New Roman"/>
            </a:endParaRPr>
          </a:p>
          <a:p>
            <a:pPr marL="457200" lvl="0" indent="-457200" algn="l" rtl="0">
              <a:lnSpc>
                <a:spcPct val="115000"/>
              </a:lnSpc>
              <a:spcBef>
                <a:spcPts val="0"/>
              </a:spcBef>
              <a:spcAft>
                <a:spcPts val="0"/>
              </a:spcAft>
              <a:buNone/>
            </a:pPr>
            <a:r>
              <a:rPr lang="en" sz="900">
                <a:solidFill>
                  <a:schemeClr val="dk1"/>
                </a:solidFill>
                <a:latin typeface="Times New Roman"/>
                <a:ea typeface="Times New Roman"/>
                <a:cs typeface="Times New Roman"/>
                <a:sym typeface="Times New Roman"/>
              </a:rPr>
              <a:t>Wen Z, Song H, Ming GL. 2017. How does Zika virus cause microcephaly? Genes Dev. 31(9):849-861. doi: 10.1101/gad.298216.117.</a:t>
            </a:r>
            <a:endParaRPr sz="900">
              <a:solidFill>
                <a:schemeClr val="dk1"/>
              </a:solidFill>
              <a:latin typeface="Times New Roman"/>
              <a:ea typeface="Times New Roman"/>
              <a:cs typeface="Times New Roman"/>
              <a:sym typeface="Times New Roman"/>
            </a:endParaRPr>
          </a:p>
          <a:p>
            <a:pPr marL="457200" lvl="0" indent="-457200" algn="l" rtl="0">
              <a:lnSpc>
                <a:spcPct val="115000"/>
              </a:lnSpc>
              <a:spcBef>
                <a:spcPts val="0"/>
              </a:spcBef>
              <a:spcAft>
                <a:spcPts val="0"/>
              </a:spcAft>
              <a:buNone/>
            </a:pPr>
            <a:r>
              <a:rPr lang="en" sz="900">
                <a:solidFill>
                  <a:schemeClr val="dk1"/>
                </a:solidFill>
                <a:latin typeface="Times New Roman"/>
                <a:ea typeface="Times New Roman"/>
                <a:cs typeface="Times New Roman"/>
                <a:sym typeface="Times New Roman"/>
              </a:rPr>
              <a:t>Wu H, Huang XY, Sun MX, Wang Y, Zhou HY, Tian Y, He B, Li K, Li DY, Wu AP, et al. 2023. Zika virus targets human trophoblast stem cells and prevents syncytialization in placental trophoblast organoids. Nat Commun. 14(1):1543. doi: 10.1038/s41467-023-37135-1.</a:t>
            </a:r>
            <a:endParaRPr sz="600">
              <a:solidFill>
                <a:schemeClr val="dk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30"/>
        <p:cNvGrpSpPr/>
        <p:nvPr/>
      </p:nvGrpSpPr>
      <p:grpSpPr>
        <a:xfrm>
          <a:off x="0" y="0"/>
          <a:ext cx="0" cy="0"/>
          <a:chOff x="0" y="0"/>
          <a:chExt cx="0" cy="0"/>
        </a:xfrm>
      </p:grpSpPr>
      <p:sp>
        <p:nvSpPr>
          <p:cNvPr id="231" name="Google Shape;231;p34"/>
          <p:cNvSpPr txBox="1">
            <a:spLocks noGrp="1"/>
          </p:cNvSpPr>
          <p:nvPr>
            <p:ph type="ctrTitle"/>
          </p:nvPr>
        </p:nvSpPr>
        <p:spPr>
          <a:xfrm>
            <a:off x="196950" y="469625"/>
            <a:ext cx="8011800" cy="1877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6700">
                <a:solidFill>
                  <a:schemeClr val="dk2"/>
                </a:solidFill>
              </a:rPr>
              <a:t>Introduction</a:t>
            </a:r>
            <a:endParaRPr sz="6700">
              <a:solidFill>
                <a:schemeClr val="dk2"/>
              </a:solidFill>
            </a:endParaRPr>
          </a:p>
        </p:txBody>
      </p:sp>
      <p:sp>
        <p:nvSpPr>
          <p:cNvPr id="232" name="Google Shape;232;p34"/>
          <p:cNvSpPr txBox="1">
            <a:spLocks noGrp="1"/>
          </p:cNvSpPr>
          <p:nvPr>
            <p:ph type="subTitle" idx="2"/>
          </p:nvPr>
        </p:nvSpPr>
        <p:spPr>
          <a:xfrm>
            <a:off x="197375" y="1833275"/>
            <a:ext cx="4375200" cy="54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023D67"/>
                </a:solidFill>
              </a:rPr>
              <a:t>Zika virus background and biological context</a:t>
            </a:r>
            <a:endParaRPr sz="2400">
              <a:solidFill>
                <a:srgbClr val="023D67"/>
              </a:solidFill>
            </a:endParaRPr>
          </a:p>
        </p:txBody>
      </p:sp>
      <p:sp>
        <p:nvSpPr>
          <p:cNvPr id="233" name="Google Shape;233;p3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r>
              <a:rPr lang="en"/>
              <a:t>1</a:t>
            </a:r>
            <a:endParaRPr/>
          </a:p>
        </p:txBody>
      </p:sp>
      <p:pic>
        <p:nvPicPr>
          <p:cNvPr id="234" name="Google Shape;234;p34"/>
          <p:cNvPicPr preferRelativeResize="0"/>
          <p:nvPr/>
        </p:nvPicPr>
        <p:blipFill>
          <a:blip r:embed="rId3">
            <a:alphaModFix/>
          </a:blip>
          <a:stretch>
            <a:fillRect/>
          </a:stretch>
        </p:blipFill>
        <p:spPr>
          <a:xfrm>
            <a:off x="5622825" y="1548950"/>
            <a:ext cx="3200900" cy="32009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35"/>
          <p:cNvSpPr txBox="1">
            <a:spLocks noGrp="1"/>
          </p:cNvSpPr>
          <p:nvPr>
            <p:ph type="ctrTitle"/>
          </p:nvPr>
        </p:nvSpPr>
        <p:spPr>
          <a:xfrm>
            <a:off x="196950" y="517800"/>
            <a:ext cx="8011800" cy="1877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800">
                <a:solidFill>
                  <a:srgbClr val="F7EFC0"/>
                </a:solidFill>
              </a:rPr>
              <a:t>What is</a:t>
            </a:r>
            <a:r>
              <a:rPr lang="en" sz="4800"/>
              <a:t> </a:t>
            </a:r>
            <a:r>
              <a:rPr lang="en" sz="4800">
                <a:solidFill>
                  <a:srgbClr val="D1B2FF"/>
                </a:solidFill>
              </a:rPr>
              <a:t>Zika Virus?</a:t>
            </a:r>
            <a:endParaRPr sz="4800">
              <a:solidFill>
                <a:srgbClr val="D1B2FF"/>
              </a:solidFill>
            </a:endParaRPr>
          </a:p>
        </p:txBody>
      </p:sp>
      <p:sp>
        <p:nvSpPr>
          <p:cNvPr id="240" name="Google Shape;240;p35"/>
          <p:cNvSpPr txBox="1">
            <a:spLocks noGrp="1"/>
          </p:cNvSpPr>
          <p:nvPr>
            <p:ph type="subTitle" idx="2"/>
          </p:nvPr>
        </p:nvSpPr>
        <p:spPr>
          <a:xfrm>
            <a:off x="196950" y="1651700"/>
            <a:ext cx="4770300" cy="555600"/>
          </a:xfrm>
          <a:prstGeom prst="rect">
            <a:avLst/>
          </a:prstGeom>
        </p:spPr>
        <p:txBody>
          <a:bodyPr spcFirstLastPara="1" wrap="square" lIns="91425" tIns="91425" rIns="91425" bIns="91425" anchor="t" anchorCtr="0">
            <a:noAutofit/>
          </a:bodyPr>
          <a:lstStyle/>
          <a:p>
            <a:pPr marL="12700" lvl="0" indent="0" algn="l" rtl="0">
              <a:lnSpc>
                <a:spcPct val="125454"/>
              </a:lnSpc>
              <a:spcBef>
                <a:spcPts val="0"/>
              </a:spcBef>
              <a:spcAft>
                <a:spcPts val="0"/>
              </a:spcAft>
              <a:buClr>
                <a:schemeClr val="hlink"/>
              </a:buClr>
              <a:buSzPts val="1100"/>
              <a:buFont typeface="Arial"/>
              <a:buNone/>
            </a:pPr>
            <a:r>
              <a:rPr lang="en" sz="1800">
                <a:solidFill>
                  <a:srgbClr val="FFFFFF"/>
                </a:solidFill>
                <a:latin typeface="DM Sans"/>
                <a:ea typeface="DM Sans"/>
                <a:cs typeface="DM Sans"/>
                <a:sym typeface="DM Sans"/>
              </a:rPr>
              <a:t>●Mosquito-borne flavivirus (Aedes species)</a:t>
            </a:r>
            <a:endParaRPr sz="1800">
              <a:solidFill>
                <a:srgbClr val="FFFFFF"/>
              </a:solidFill>
              <a:latin typeface="DM Sans"/>
              <a:ea typeface="DM Sans"/>
              <a:cs typeface="DM Sans"/>
              <a:sym typeface="DM Sans"/>
            </a:endParaRPr>
          </a:p>
          <a:p>
            <a:pPr marL="12700" lvl="0" indent="0" algn="l" rtl="0">
              <a:lnSpc>
                <a:spcPct val="125454"/>
              </a:lnSpc>
              <a:spcBef>
                <a:spcPts val="0"/>
              </a:spcBef>
              <a:spcAft>
                <a:spcPts val="0"/>
              </a:spcAft>
              <a:buClr>
                <a:schemeClr val="hlink"/>
              </a:buClr>
              <a:buSzPts val="1100"/>
              <a:buFont typeface="Arial"/>
              <a:buNone/>
            </a:pPr>
            <a:r>
              <a:rPr lang="en" sz="1800">
                <a:solidFill>
                  <a:srgbClr val="FFFFFF"/>
                </a:solidFill>
                <a:latin typeface="DM Sans"/>
                <a:ea typeface="DM Sans"/>
                <a:cs typeface="DM Sans"/>
                <a:sym typeface="DM Sans"/>
              </a:rPr>
              <a:t>●Also spreads via sexual contact and vertical transmission</a:t>
            </a:r>
            <a:endParaRPr sz="1800">
              <a:solidFill>
                <a:srgbClr val="FFFFFF"/>
              </a:solidFill>
              <a:latin typeface="DM Sans"/>
              <a:ea typeface="DM Sans"/>
              <a:cs typeface="DM Sans"/>
              <a:sym typeface="DM Sans"/>
            </a:endParaRPr>
          </a:p>
          <a:p>
            <a:pPr marL="12700" lvl="0" indent="0" algn="l" rtl="0">
              <a:lnSpc>
                <a:spcPct val="125454"/>
              </a:lnSpc>
              <a:spcBef>
                <a:spcPts val="0"/>
              </a:spcBef>
              <a:spcAft>
                <a:spcPts val="0"/>
              </a:spcAft>
              <a:buClr>
                <a:schemeClr val="hlink"/>
              </a:buClr>
              <a:buSzPts val="1100"/>
              <a:buFont typeface="Arial"/>
              <a:buNone/>
            </a:pPr>
            <a:r>
              <a:rPr lang="en" sz="1800">
                <a:solidFill>
                  <a:srgbClr val="FFFFFF"/>
                </a:solidFill>
                <a:latin typeface="DM Sans"/>
                <a:ea typeface="DM Sans"/>
                <a:cs typeface="DM Sans"/>
                <a:sym typeface="DM Sans"/>
              </a:rPr>
              <a:t>●Usually mild symptoms, but serious during pregnancy</a:t>
            </a:r>
            <a:endParaRPr sz="1800">
              <a:solidFill>
                <a:srgbClr val="FFFFFF"/>
              </a:solidFill>
              <a:latin typeface="DM Sans"/>
              <a:ea typeface="DM Sans"/>
              <a:cs typeface="DM Sans"/>
              <a:sym typeface="DM Sans"/>
            </a:endParaRPr>
          </a:p>
          <a:p>
            <a:pPr marL="12700" lvl="0" indent="0" algn="l" rtl="0">
              <a:lnSpc>
                <a:spcPct val="125454"/>
              </a:lnSpc>
              <a:spcBef>
                <a:spcPts val="0"/>
              </a:spcBef>
              <a:spcAft>
                <a:spcPts val="0"/>
              </a:spcAft>
              <a:buClr>
                <a:schemeClr val="hlink"/>
              </a:buClr>
              <a:buSzPts val="1100"/>
              <a:buFont typeface="Arial"/>
              <a:buNone/>
            </a:pPr>
            <a:r>
              <a:rPr lang="en" sz="1800">
                <a:solidFill>
                  <a:srgbClr val="FFFFFF"/>
                </a:solidFill>
                <a:latin typeface="DM Sans"/>
                <a:ea typeface="DM Sans"/>
                <a:cs typeface="DM Sans"/>
                <a:sym typeface="DM Sans"/>
              </a:rPr>
              <a:t>●Can cause microcephaly and other birth defects</a:t>
            </a:r>
            <a:endParaRPr sz="1800">
              <a:solidFill>
                <a:srgbClr val="FFFFFF"/>
              </a:solidFill>
              <a:latin typeface="DM Sans"/>
              <a:ea typeface="DM Sans"/>
              <a:cs typeface="DM Sans"/>
              <a:sym typeface="DM Sans"/>
            </a:endParaRPr>
          </a:p>
          <a:p>
            <a:pPr marL="0" lvl="0" indent="0" algn="l" rtl="0">
              <a:spcBef>
                <a:spcPts val="0"/>
              </a:spcBef>
              <a:spcAft>
                <a:spcPts val="0"/>
              </a:spcAft>
              <a:buNone/>
            </a:pPr>
            <a:endParaRPr>
              <a:solidFill>
                <a:schemeClr val="lt2"/>
              </a:solidFill>
            </a:endParaRPr>
          </a:p>
        </p:txBody>
      </p:sp>
      <p:pic>
        <p:nvPicPr>
          <p:cNvPr id="241" name="Google Shape;241;p35" title="Flavivirus.jpeg"/>
          <p:cNvPicPr preferRelativeResize="0">
            <a:picLocks noGrp="1"/>
          </p:cNvPicPr>
          <p:nvPr>
            <p:ph type="pic" idx="3"/>
          </p:nvPr>
        </p:nvPicPr>
        <p:blipFill rotWithShape="1">
          <a:blip r:embed="rId3">
            <a:alphaModFix/>
          </a:blip>
          <a:srcRect t="758" b="758"/>
          <a:stretch/>
        </p:blipFill>
        <p:spPr>
          <a:xfrm>
            <a:off x="4967250" y="1651703"/>
            <a:ext cx="4053900" cy="2495100"/>
          </a:xfrm>
          <a:prstGeom prst="round2DiagRect">
            <a:avLst>
              <a:gd name="adj1" fmla="val 16667"/>
              <a:gd name="adj2" fmla="val 0"/>
            </a:avLst>
          </a:prstGeom>
        </p:spPr>
      </p:pic>
      <p:sp>
        <p:nvSpPr>
          <p:cNvPr id="242" name="Google Shape;242;p35"/>
          <p:cNvSpPr txBox="1">
            <a:spLocks noGrp="1"/>
          </p:cNvSpPr>
          <p:nvPr>
            <p:ph type="body" idx="4"/>
          </p:nvPr>
        </p:nvSpPr>
        <p:spPr>
          <a:xfrm>
            <a:off x="7087526" y="196725"/>
            <a:ext cx="1933500" cy="209100"/>
          </a:xfrm>
          <a:prstGeom prst="rect">
            <a:avLst/>
          </a:prstGeom>
        </p:spPr>
        <p:txBody>
          <a:bodyPr spcFirstLastPara="1" wrap="square" lIns="91425" tIns="91425" rIns="91425" bIns="91425" anchor="ctr" anchorCtr="0">
            <a:noAutofit/>
          </a:bodyPr>
          <a:lstStyle/>
          <a:p>
            <a:pPr marL="0" lvl="0" indent="0" algn="r" rtl="0">
              <a:spcBef>
                <a:spcPts val="0"/>
              </a:spcBef>
              <a:spcAft>
                <a:spcPts val="1200"/>
              </a:spcAft>
              <a:buNone/>
            </a:pPr>
            <a:r>
              <a:rPr lang="en" sz="1400" b="1">
                <a:solidFill>
                  <a:srgbClr val="7EACD9"/>
                </a:solidFill>
              </a:rPr>
              <a:t>Introduction</a:t>
            </a:r>
            <a:endParaRPr sz="1400" b="1">
              <a:solidFill>
                <a:srgbClr val="7EACD9"/>
              </a:solidFill>
            </a:endParaRPr>
          </a:p>
        </p:txBody>
      </p:sp>
      <p:sp>
        <p:nvSpPr>
          <p:cNvPr id="243" name="Google Shape;243;p3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r>
              <a:rPr lang="en"/>
              <a:t>2</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pic>
        <p:nvPicPr>
          <p:cNvPr id="248" name="Google Shape;248;p36" title="Screenshot 2025-04-08 at 10.46.16 AM.png"/>
          <p:cNvPicPr preferRelativeResize="0">
            <a:picLocks noGrp="1"/>
          </p:cNvPicPr>
          <p:nvPr>
            <p:ph type="pic" idx="3"/>
          </p:nvPr>
        </p:nvPicPr>
        <p:blipFill rotWithShape="1">
          <a:blip r:embed="rId3">
            <a:alphaModFix/>
          </a:blip>
          <a:srcRect t="8256" b="8264"/>
          <a:stretch/>
        </p:blipFill>
        <p:spPr>
          <a:xfrm>
            <a:off x="4224875" y="1840799"/>
            <a:ext cx="4721700" cy="2906100"/>
          </a:xfrm>
          <a:prstGeom prst="round2DiagRect">
            <a:avLst>
              <a:gd name="adj1" fmla="val 16667"/>
              <a:gd name="adj2" fmla="val 0"/>
            </a:avLst>
          </a:prstGeom>
        </p:spPr>
      </p:pic>
      <p:sp>
        <p:nvSpPr>
          <p:cNvPr id="249" name="Google Shape;249;p36"/>
          <p:cNvSpPr txBox="1"/>
          <p:nvPr/>
        </p:nvSpPr>
        <p:spPr>
          <a:xfrm>
            <a:off x="334175" y="2020200"/>
            <a:ext cx="3890700" cy="2547300"/>
          </a:xfrm>
          <a:prstGeom prst="rect">
            <a:avLst/>
          </a:prstGeom>
          <a:noFill/>
          <a:ln>
            <a:noFill/>
          </a:ln>
        </p:spPr>
        <p:txBody>
          <a:bodyPr spcFirstLastPara="1" wrap="square" lIns="91425" tIns="91425" rIns="91425" bIns="91425" anchor="t" anchorCtr="0">
            <a:spAutoFit/>
          </a:bodyPr>
          <a:lstStyle/>
          <a:p>
            <a:pPr marL="12700" lvl="0" indent="0" algn="l" rtl="0">
              <a:lnSpc>
                <a:spcPct val="125454"/>
              </a:lnSpc>
              <a:spcBef>
                <a:spcPts val="0"/>
              </a:spcBef>
              <a:spcAft>
                <a:spcPts val="0"/>
              </a:spcAft>
              <a:buNone/>
            </a:pPr>
            <a:r>
              <a:rPr lang="en" sz="1800">
                <a:solidFill>
                  <a:schemeClr val="lt1"/>
                </a:solidFill>
                <a:latin typeface="DM Sans"/>
                <a:ea typeface="DM Sans"/>
                <a:cs typeface="DM Sans"/>
                <a:sym typeface="DM Sans"/>
              </a:rPr>
              <a:t>●Virus enters cells → releases RNA → replicates and assembles new virions</a:t>
            </a:r>
            <a:endParaRPr sz="1800">
              <a:solidFill>
                <a:schemeClr val="lt1"/>
              </a:solidFill>
              <a:latin typeface="DM Sans"/>
              <a:ea typeface="DM Sans"/>
              <a:cs typeface="DM Sans"/>
              <a:sym typeface="DM Sans"/>
            </a:endParaRPr>
          </a:p>
          <a:p>
            <a:pPr marL="12700" lvl="0" indent="0" algn="l" rtl="0">
              <a:lnSpc>
                <a:spcPct val="125454"/>
              </a:lnSpc>
              <a:spcBef>
                <a:spcPts val="0"/>
              </a:spcBef>
              <a:spcAft>
                <a:spcPts val="0"/>
              </a:spcAft>
              <a:buNone/>
            </a:pPr>
            <a:r>
              <a:rPr lang="en" sz="1800">
                <a:solidFill>
                  <a:schemeClr val="lt1"/>
                </a:solidFill>
                <a:latin typeface="DM Sans"/>
                <a:ea typeface="DM Sans"/>
                <a:cs typeface="DM Sans"/>
                <a:sym typeface="DM Sans"/>
              </a:rPr>
              <a:t>●Host cells respond with interferons and antibodies</a:t>
            </a:r>
            <a:endParaRPr sz="1800">
              <a:solidFill>
                <a:schemeClr val="lt1"/>
              </a:solidFill>
              <a:latin typeface="DM Sans"/>
              <a:ea typeface="DM Sans"/>
              <a:cs typeface="DM Sans"/>
              <a:sym typeface="DM Sans"/>
            </a:endParaRPr>
          </a:p>
          <a:p>
            <a:pPr marL="12700" lvl="0" indent="0" algn="l" rtl="0">
              <a:lnSpc>
                <a:spcPct val="125454"/>
              </a:lnSpc>
              <a:spcBef>
                <a:spcPts val="0"/>
              </a:spcBef>
              <a:spcAft>
                <a:spcPts val="0"/>
              </a:spcAft>
              <a:buNone/>
            </a:pPr>
            <a:r>
              <a:rPr lang="en" sz="1800">
                <a:solidFill>
                  <a:schemeClr val="lt1"/>
                </a:solidFill>
                <a:latin typeface="DM Sans"/>
                <a:ea typeface="DM Sans"/>
                <a:cs typeface="DM Sans"/>
                <a:sym typeface="DM Sans"/>
              </a:rPr>
              <a:t>●Zika proteins (NS1, NS5) block immune responses</a:t>
            </a:r>
            <a:endParaRPr sz="1800">
              <a:solidFill>
                <a:schemeClr val="lt1"/>
              </a:solidFill>
              <a:latin typeface="DM Sans"/>
              <a:ea typeface="DM Sans"/>
              <a:cs typeface="DM Sans"/>
              <a:sym typeface="DM Sans"/>
            </a:endParaRPr>
          </a:p>
        </p:txBody>
      </p:sp>
      <p:sp>
        <p:nvSpPr>
          <p:cNvPr id="250" name="Google Shape;250;p36"/>
          <p:cNvSpPr txBox="1"/>
          <p:nvPr/>
        </p:nvSpPr>
        <p:spPr>
          <a:xfrm>
            <a:off x="0" y="0"/>
            <a:ext cx="7509600" cy="1662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800" b="1">
                <a:solidFill>
                  <a:srgbClr val="F7EFC0"/>
                </a:solidFill>
                <a:latin typeface="Merriweather"/>
                <a:ea typeface="Merriweather"/>
                <a:cs typeface="Merriweather"/>
                <a:sym typeface="Merriweather"/>
              </a:rPr>
              <a:t>Zika Virus Lifecycle and Immune Evasion</a:t>
            </a:r>
            <a:endParaRPr sz="4800">
              <a:solidFill>
                <a:srgbClr val="F7EFC0"/>
              </a:solidFill>
            </a:endParaRPr>
          </a:p>
        </p:txBody>
      </p:sp>
      <p:sp>
        <p:nvSpPr>
          <p:cNvPr id="251" name="Google Shape;251;p36"/>
          <p:cNvSpPr txBox="1">
            <a:spLocks noGrp="1"/>
          </p:cNvSpPr>
          <p:nvPr>
            <p:ph type="body" idx="4"/>
          </p:nvPr>
        </p:nvSpPr>
        <p:spPr>
          <a:xfrm>
            <a:off x="7087526" y="196725"/>
            <a:ext cx="1933500" cy="209100"/>
          </a:xfrm>
          <a:prstGeom prst="rect">
            <a:avLst/>
          </a:prstGeom>
        </p:spPr>
        <p:txBody>
          <a:bodyPr spcFirstLastPara="1" wrap="square" lIns="91425" tIns="91425" rIns="91425" bIns="91425" anchor="ctr" anchorCtr="0">
            <a:noAutofit/>
          </a:bodyPr>
          <a:lstStyle/>
          <a:p>
            <a:pPr marL="0" lvl="0" indent="0" algn="r" rtl="0">
              <a:spcBef>
                <a:spcPts val="0"/>
              </a:spcBef>
              <a:spcAft>
                <a:spcPts val="1200"/>
              </a:spcAft>
              <a:buNone/>
            </a:pPr>
            <a:r>
              <a:rPr lang="en" sz="1400" b="1">
                <a:solidFill>
                  <a:srgbClr val="7EACD9"/>
                </a:solidFill>
              </a:rPr>
              <a:t>Introduction</a:t>
            </a:r>
            <a:endParaRPr sz="1400" b="1">
              <a:solidFill>
                <a:srgbClr val="7EACD9"/>
              </a:solidFill>
            </a:endParaRPr>
          </a:p>
        </p:txBody>
      </p:sp>
      <p:sp>
        <p:nvSpPr>
          <p:cNvPr id="252" name="Google Shape;252;p3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r>
              <a:rPr lang="en"/>
              <a:t>3</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pic>
        <p:nvPicPr>
          <p:cNvPr id="257" name="Google Shape;257;p37" title="Placental entry.jpeg"/>
          <p:cNvPicPr preferRelativeResize="0">
            <a:picLocks noGrp="1"/>
          </p:cNvPicPr>
          <p:nvPr>
            <p:ph type="pic" idx="3"/>
          </p:nvPr>
        </p:nvPicPr>
        <p:blipFill rotWithShape="1">
          <a:blip r:embed="rId3">
            <a:alphaModFix/>
          </a:blip>
          <a:srcRect t="26213" b="3753"/>
          <a:stretch/>
        </p:blipFill>
        <p:spPr>
          <a:xfrm>
            <a:off x="4437028" y="1836088"/>
            <a:ext cx="4509600" cy="2775600"/>
          </a:xfrm>
          <a:prstGeom prst="round2DiagRect">
            <a:avLst>
              <a:gd name="adj1" fmla="val 2317"/>
              <a:gd name="adj2" fmla="val 2409"/>
            </a:avLst>
          </a:prstGeom>
        </p:spPr>
      </p:pic>
      <p:sp>
        <p:nvSpPr>
          <p:cNvPr id="258" name="Google Shape;258;p37"/>
          <p:cNvSpPr txBox="1"/>
          <p:nvPr/>
        </p:nvSpPr>
        <p:spPr>
          <a:xfrm>
            <a:off x="318825" y="1750650"/>
            <a:ext cx="3936600" cy="3119400"/>
          </a:xfrm>
          <a:prstGeom prst="rect">
            <a:avLst/>
          </a:prstGeom>
          <a:noFill/>
          <a:ln>
            <a:noFill/>
          </a:ln>
        </p:spPr>
        <p:txBody>
          <a:bodyPr spcFirstLastPara="1" wrap="square" lIns="91425" tIns="91425" rIns="91425" bIns="91425" anchor="t" anchorCtr="0">
            <a:spAutoFit/>
          </a:bodyPr>
          <a:lstStyle/>
          <a:p>
            <a:pPr marL="12700" lvl="0" indent="0" algn="l" rtl="0">
              <a:lnSpc>
                <a:spcPct val="125454"/>
              </a:lnSpc>
              <a:spcBef>
                <a:spcPts val="0"/>
              </a:spcBef>
              <a:spcAft>
                <a:spcPts val="0"/>
              </a:spcAft>
              <a:buClr>
                <a:schemeClr val="hlink"/>
              </a:buClr>
              <a:buSzPts val="1100"/>
              <a:buFont typeface="Arial"/>
              <a:buNone/>
            </a:pPr>
            <a:r>
              <a:rPr lang="en" sz="1800">
                <a:solidFill>
                  <a:schemeClr val="lt1"/>
                </a:solidFill>
                <a:latin typeface="DM Sans"/>
                <a:ea typeface="DM Sans"/>
                <a:cs typeface="DM Sans"/>
                <a:sym typeface="DM Sans"/>
              </a:rPr>
              <a:t>●Placenta normally protects fetus from infection</a:t>
            </a:r>
            <a:endParaRPr sz="1800">
              <a:solidFill>
                <a:schemeClr val="lt1"/>
              </a:solidFill>
              <a:latin typeface="DM Sans"/>
              <a:ea typeface="DM Sans"/>
              <a:cs typeface="DM Sans"/>
              <a:sym typeface="DM Sans"/>
            </a:endParaRPr>
          </a:p>
          <a:p>
            <a:pPr marL="12700" lvl="0" indent="0" algn="l" rtl="0">
              <a:lnSpc>
                <a:spcPct val="125454"/>
              </a:lnSpc>
              <a:spcBef>
                <a:spcPts val="0"/>
              </a:spcBef>
              <a:spcAft>
                <a:spcPts val="0"/>
              </a:spcAft>
              <a:buClr>
                <a:schemeClr val="hlink"/>
              </a:buClr>
              <a:buSzPts val="1100"/>
              <a:buFont typeface="Arial"/>
              <a:buNone/>
            </a:pPr>
            <a:r>
              <a:rPr lang="en" sz="1800">
                <a:solidFill>
                  <a:schemeClr val="lt1"/>
                </a:solidFill>
                <a:latin typeface="DM Sans"/>
                <a:ea typeface="DM Sans"/>
                <a:cs typeface="DM Sans"/>
                <a:sym typeface="DM Sans"/>
              </a:rPr>
              <a:t>●Zika infects placental cells (trophoblasts)</a:t>
            </a:r>
            <a:endParaRPr sz="1800">
              <a:solidFill>
                <a:schemeClr val="lt1"/>
              </a:solidFill>
              <a:latin typeface="DM Sans"/>
              <a:ea typeface="DM Sans"/>
              <a:cs typeface="DM Sans"/>
              <a:sym typeface="DM Sans"/>
            </a:endParaRPr>
          </a:p>
          <a:p>
            <a:pPr marL="12700" lvl="0" indent="0" algn="l" rtl="0">
              <a:lnSpc>
                <a:spcPct val="125454"/>
              </a:lnSpc>
              <a:spcBef>
                <a:spcPts val="0"/>
              </a:spcBef>
              <a:spcAft>
                <a:spcPts val="0"/>
              </a:spcAft>
              <a:buClr>
                <a:schemeClr val="hlink"/>
              </a:buClr>
              <a:buSzPts val="1100"/>
              <a:buFont typeface="Arial"/>
              <a:buNone/>
            </a:pPr>
            <a:r>
              <a:rPr lang="en" sz="1800">
                <a:solidFill>
                  <a:schemeClr val="lt1"/>
                </a:solidFill>
                <a:latin typeface="DM Sans"/>
                <a:ea typeface="DM Sans"/>
                <a:cs typeface="DM Sans"/>
                <a:sym typeface="DM Sans"/>
              </a:rPr>
              <a:t>●Can be found in placenta, amniotic fluid, and fetal tissues</a:t>
            </a:r>
            <a:endParaRPr sz="1800">
              <a:solidFill>
                <a:schemeClr val="lt1"/>
              </a:solidFill>
              <a:latin typeface="DM Sans"/>
              <a:ea typeface="DM Sans"/>
              <a:cs typeface="DM Sans"/>
              <a:sym typeface="DM Sans"/>
            </a:endParaRPr>
          </a:p>
          <a:p>
            <a:pPr marL="12700" lvl="0" indent="0" algn="l" rtl="0">
              <a:lnSpc>
                <a:spcPct val="125454"/>
              </a:lnSpc>
              <a:spcBef>
                <a:spcPts val="0"/>
              </a:spcBef>
              <a:spcAft>
                <a:spcPts val="0"/>
              </a:spcAft>
              <a:buClr>
                <a:schemeClr val="hlink"/>
              </a:buClr>
              <a:buSzPts val="1100"/>
              <a:buFont typeface="Arial"/>
              <a:buNone/>
            </a:pPr>
            <a:r>
              <a:rPr lang="en" sz="1800">
                <a:solidFill>
                  <a:schemeClr val="lt1"/>
                </a:solidFill>
                <a:latin typeface="DM Sans"/>
                <a:ea typeface="DM Sans"/>
                <a:cs typeface="DM Sans"/>
                <a:sym typeface="DM Sans"/>
              </a:rPr>
              <a:t>●NS1 disrupts placental barriers to allow passage</a:t>
            </a:r>
            <a:endParaRPr sz="1800">
              <a:solidFill>
                <a:schemeClr val="lt1"/>
              </a:solidFill>
              <a:latin typeface="DM Sans"/>
              <a:ea typeface="DM Sans"/>
              <a:cs typeface="DM Sans"/>
              <a:sym typeface="DM Sans"/>
            </a:endParaRPr>
          </a:p>
          <a:p>
            <a:pPr marL="0" lvl="0" indent="0" algn="l" rtl="0">
              <a:lnSpc>
                <a:spcPct val="125454"/>
              </a:lnSpc>
              <a:spcBef>
                <a:spcPts val="0"/>
              </a:spcBef>
              <a:spcAft>
                <a:spcPts val="0"/>
              </a:spcAft>
              <a:buNone/>
            </a:pPr>
            <a:endParaRPr sz="1000">
              <a:solidFill>
                <a:schemeClr val="dk2"/>
              </a:solidFill>
              <a:latin typeface="DM Sans"/>
              <a:ea typeface="DM Sans"/>
              <a:cs typeface="DM Sans"/>
              <a:sym typeface="DM Sans"/>
            </a:endParaRPr>
          </a:p>
        </p:txBody>
      </p:sp>
      <p:sp>
        <p:nvSpPr>
          <p:cNvPr id="259" name="Google Shape;259;p37"/>
          <p:cNvSpPr txBox="1"/>
          <p:nvPr/>
        </p:nvSpPr>
        <p:spPr>
          <a:xfrm>
            <a:off x="0" y="405825"/>
            <a:ext cx="84621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800" b="1">
                <a:solidFill>
                  <a:srgbClr val="F7EFC0"/>
                </a:solidFill>
                <a:latin typeface="Merriweather"/>
                <a:ea typeface="Merriweather"/>
                <a:cs typeface="Merriweather"/>
                <a:sym typeface="Merriweather"/>
              </a:rPr>
              <a:t>Zika Virus and the Placenta</a:t>
            </a:r>
            <a:endParaRPr sz="4800">
              <a:solidFill>
                <a:srgbClr val="F7EFC0"/>
              </a:solidFill>
            </a:endParaRPr>
          </a:p>
        </p:txBody>
      </p:sp>
      <p:sp>
        <p:nvSpPr>
          <p:cNvPr id="260" name="Google Shape;260;p37"/>
          <p:cNvSpPr txBox="1">
            <a:spLocks noGrp="1"/>
          </p:cNvSpPr>
          <p:nvPr>
            <p:ph type="body" idx="4"/>
          </p:nvPr>
        </p:nvSpPr>
        <p:spPr>
          <a:xfrm>
            <a:off x="7087526" y="196725"/>
            <a:ext cx="1933500" cy="209100"/>
          </a:xfrm>
          <a:prstGeom prst="rect">
            <a:avLst/>
          </a:prstGeom>
        </p:spPr>
        <p:txBody>
          <a:bodyPr spcFirstLastPara="1" wrap="square" lIns="91425" tIns="91425" rIns="91425" bIns="91425" anchor="ctr" anchorCtr="0">
            <a:noAutofit/>
          </a:bodyPr>
          <a:lstStyle/>
          <a:p>
            <a:pPr marL="0" lvl="0" indent="0" algn="r" rtl="0">
              <a:spcBef>
                <a:spcPts val="0"/>
              </a:spcBef>
              <a:spcAft>
                <a:spcPts val="1200"/>
              </a:spcAft>
              <a:buNone/>
            </a:pPr>
            <a:r>
              <a:rPr lang="en" sz="1400" b="1">
                <a:solidFill>
                  <a:srgbClr val="7EACD9"/>
                </a:solidFill>
              </a:rPr>
              <a:t>Introduction</a:t>
            </a:r>
            <a:endParaRPr sz="1400" b="1">
              <a:solidFill>
                <a:srgbClr val="7EACD9"/>
              </a:solidFill>
            </a:endParaRPr>
          </a:p>
        </p:txBody>
      </p:sp>
      <p:sp>
        <p:nvSpPr>
          <p:cNvPr id="261" name="Google Shape;261;p3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r>
              <a:rPr lang="en"/>
              <a:t>4</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pic>
        <p:nvPicPr>
          <p:cNvPr id="266" name="Google Shape;266;p38" title="Screenshot 2025-04-08 at 10.51.17 AM.png"/>
          <p:cNvPicPr preferRelativeResize="0">
            <a:picLocks noGrp="1"/>
          </p:cNvPicPr>
          <p:nvPr>
            <p:ph type="pic" idx="3"/>
          </p:nvPr>
        </p:nvPicPr>
        <p:blipFill rotWithShape="1">
          <a:blip r:embed="rId3">
            <a:alphaModFix/>
          </a:blip>
          <a:srcRect l="4103" t="3688" r="4094"/>
          <a:stretch/>
        </p:blipFill>
        <p:spPr>
          <a:xfrm>
            <a:off x="4437025" y="1967800"/>
            <a:ext cx="4509600" cy="2673000"/>
          </a:xfrm>
          <a:prstGeom prst="round2DiagRect">
            <a:avLst>
              <a:gd name="adj1" fmla="val 16667"/>
              <a:gd name="adj2" fmla="val 0"/>
            </a:avLst>
          </a:prstGeom>
        </p:spPr>
      </p:pic>
      <p:sp>
        <p:nvSpPr>
          <p:cNvPr id="267" name="Google Shape;267;p38"/>
          <p:cNvSpPr txBox="1"/>
          <p:nvPr/>
        </p:nvSpPr>
        <p:spPr>
          <a:xfrm>
            <a:off x="334175" y="2020200"/>
            <a:ext cx="3921300" cy="3119400"/>
          </a:xfrm>
          <a:prstGeom prst="rect">
            <a:avLst/>
          </a:prstGeom>
          <a:noFill/>
          <a:ln>
            <a:noFill/>
          </a:ln>
        </p:spPr>
        <p:txBody>
          <a:bodyPr spcFirstLastPara="1" wrap="square" lIns="91425" tIns="91425" rIns="91425" bIns="91425" anchor="t" anchorCtr="0">
            <a:spAutoFit/>
          </a:bodyPr>
          <a:lstStyle/>
          <a:p>
            <a:pPr marL="12700" lvl="0" indent="0" algn="l" rtl="0">
              <a:lnSpc>
                <a:spcPct val="125454"/>
              </a:lnSpc>
              <a:spcBef>
                <a:spcPts val="0"/>
              </a:spcBef>
              <a:spcAft>
                <a:spcPts val="0"/>
              </a:spcAft>
              <a:buClr>
                <a:schemeClr val="hlink"/>
              </a:buClr>
              <a:buSzPts val="1100"/>
              <a:buFont typeface="Arial"/>
              <a:buNone/>
            </a:pPr>
            <a:r>
              <a:rPr lang="en" sz="1800">
                <a:solidFill>
                  <a:schemeClr val="lt1"/>
                </a:solidFill>
                <a:latin typeface="DM Sans"/>
                <a:ea typeface="DM Sans"/>
                <a:cs typeface="DM Sans"/>
                <a:sym typeface="DM Sans"/>
              </a:rPr>
              <a:t>●Thin tubes that connect cells and share contents</a:t>
            </a:r>
            <a:endParaRPr sz="1800">
              <a:solidFill>
                <a:schemeClr val="lt1"/>
              </a:solidFill>
              <a:latin typeface="DM Sans"/>
              <a:ea typeface="DM Sans"/>
              <a:cs typeface="DM Sans"/>
              <a:sym typeface="DM Sans"/>
            </a:endParaRPr>
          </a:p>
          <a:p>
            <a:pPr marL="12700" lvl="0" indent="0" algn="l" rtl="0">
              <a:lnSpc>
                <a:spcPct val="125454"/>
              </a:lnSpc>
              <a:spcBef>
                <a:spcPts val="0"/>
              </a:spcBef>
              <a:spcAft>
                <a:spcPts val="0"/>
              </a:spcAft>
              <a:buClr>
                <a:schemeClr val="hlink"/>
              </a:buClr>
              <a:buSzPts val="1100"/>
              <a:buFont typeface="Arial"/>
              <a:buNone/>
            </a:pPr>
            <a:r>
              <a:rPr lang="en" sz="1800">
                <a:solidFill>
                  <a:schemeClr val="lt1"/>
                </a:solidFill>
                <a:latin typeface="DM Sans"/>
                <a:ea typeface="DM Sans"/>
                <a:cs typeface="DM Sans"/>
                <a:sym typeface="DM Sans"/>
              </a:rPr>
              <a:t>●Allow transfer of proteins, signals, even mitochondria</a:t>
            </a:r>
            <a:endParaRPr sz="1800">
              <a:solidFill>
                <a:schemeClr val="lt1"/>
              </a:solidFill>
              <a:latin typeface="DM Sans"/>
              <a:ea typeface="DM Sans"/>
              <a:cs typeface="DM Sans"/>
              <a:sym typeface="DM Sans"/>
            </a:endParaRPr>
          </a:p>
          <a:p>
            <a:pPr marL="12700" lvl="0" indent="0" algn="l" rtl="0">
              <a:lnSpc>
                <a:spcPct val="125454"/>
              </a:lnSpc>
              <a:spcBef>
                <a:spcPts val="0"/>
              </a:spcBef>
              <a:spcAft>
                <a:spcPts val="0"/>
              </a:spcAft>
              <a:buClr>
                <a:schemeClr val="hlink"/>
              </a:buClr>
              <a:buSzPts val="1100"/>
              <a:buFont typeface="Arial"/>
              <a:buNone/>
            </a:pPr>
            <a:r>
              <a:rPr lang="en" sz="1800">
                <a:solidFill>
                  <a:schemeClr val="lt1"/>
                </a:solidFill>
                <a:latin typeface="DM Sans"/>
                <a:ea typeface="DM Sans"/>
                <a:cs typeface="DM Sans"/>
                <a:sym typeface="DM Sans"/>
              </a:rPr>
              <a:t>●Viruses like HIV and SARS-CoV-2 use TNTs for stealthy spread</a:t>
            </a:r>
            <a:endParaRPr sz="1800">
              <a:solidFill>
                <a:schemeClr val="lt1"/>
              </a:solidFill>
              <a:latin typeface="DM Sans"/>
              <a:ea typeface="DM Sans"/>
              <a:cs typeface="DM Sans"/>
              <a:sym typeface="DM Sans"/>
            </a:endParaRPr>
          </a:p>
          <a:p>
            <a:pPr marL="12700" lvl="0" indent="0" algn="l" rtl="0">
              <a:lnSpc>
                <a:spcPct val="125454"/>
              </a:lnSpc>
              <a:spcBef>
                <a:spcPts val="0"/>
              </a:spcBef>
              <a:spcAft>
                <a:spcPts val="0"/>
              </a:spcAft>
              <a:buClr>
                <a:schemeClr val="hlink"/>
              </a:buClr>
              <a:buSzPts val="1100"/>
              <a:buFont typeface="Arial"/>
              <a:buNone/>
            </a:pPr>
            <a:r>
              <a:rPr lang="en" sz="1800">
                <a:solidFill>
                  <a:schemeClr val="lt1"/>
                </a:solidFill>
                <a:latin typeface="DM Sans"/>
                <a:ea typeface="DM Sans"/>
                <a:cs typeface="DM Sans"/>
                <a:sym typeface="DM Sans"/>
              </a:rPr>
              <a:t>●Zika might use TNTs in placental cells</a:t>
            </a:r>
            <a:endParaRPr sz="1800">
              <a:solidFill>
                <a:schemeClr val="lt1"/>
              </a:solidFill>
              <a:latin typeface="DM Sans"/>
              <a:ea typeface="DM Sans"/>
              <a:cs typeface="DM Sans"/>
              <a:sym typeface="DM Sans"/>
            </a:endParaRPr>
          </a:p>
          <a:p>
            <a:pPr marL="12700" lvl="0" indent="0" algn="l" rtl="0">
              <a:lnSpc>
                <a:spcPct val="125454"/>
              </a:lnSpc>
              <a:spcBef>
                <a:spcPts val="0"/>
              </a:spcBef>
              <a:spcAft>
                <a:spcPts val="0"/>
              </a:spcAft>
              <a:buNone/>
            </a:pPr>
            <a:endParaRPr sz="1000">
              <a:solidFill>
                <a:schemeClr val="dk2"/>
              </a:solidFill>
              <a:latin typeface="DM Sans"/>
              <a:ea typeface="DM Sans"/>
              <a:cs typeface="DM Sans"/>
              <a:sym typeface="DM Sans"/>
            </a:endParaRPr>
          </a:p>
        </p:txBody>
      </p:sp>
      <p:sp>
        <p:nvSpPr>
          <p:cNvPr id="268" name="Google Shape;268;p38"/>
          <p:cNvSpPr txBox="1"/>
          <p:nvPr/>
        </p:nvSpPr>
        <p:spPr>
          <a:xfrm>
            <a:off x="0" y="196450"/>
            <a:ext cx="7827000" cy="1662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800" b="1">
                <a:solidFill>
                  <a:srgbClr val="F7EFC0"/>
                </a:solidFill>
                <a:latin typeface="Merriweather"/>
                <a:ea typeface="Merriweather"/>
                <a:cs typeface="Merriweather"/>
                <a:sym typeface="Merriweather"/>
              </a:rPr>
              <a:t>Tunneling Nanotubes (TNTs)</a:t>
            </a:r>
            <a:endParaRPr sz="4800">
              <a:solidFill>
                <a:srgbClr val="F7EFC0"/>
              </a:solidFill>
            </a:endParaRPr>
          </a:p>
        </p:txBody>
      </p:sp>
      <p:sp>
        <p:nvSpPr>
          <p:cNvPr id="269" name="Google Shape;269;p38"/>
          <p:cNvSpPr txBox="1">
            <a:spLocks noGrp="1"/>
          </p:cNvSpPr>
          <p:nvPr>
            <p:ph type="body" idx="4"/>
          </p:nvPr>
        </p:nvSpPr>
        <p:spPr>
          <a:xfrm>
            <a:off x="7087526" y="196725"/>
            <a:ext cx="1933500" cy="209100"/>
          </a:xfrm>
          <a:prstGeom prst="rect">
            <a:avLst/>
          </a:prstGeom>
        </p:spPr>
        <p:txBody>
          <a:bodyPr spcFirstLastPara="1" wrap="square" lIns="91425" tIns="91425" rIns="91425" bIns="91425" anchor="ctr" anchorCtr="0">
            <a:noAutofit/>
          </a:bodyPr>
          <a:lstStyle/>
          <a:p>
            <a:pPr marL="0" lvl="0" indent="0" algn="r" rtl="0">
              <a:spcBef>
                <a:spcPts val="0"/>
              </a:spcBef>
              <a:spcAft>
                <a:spcPts val="1200"/>
              </a:spcAft>
              <a:buNone/>
            </a:pPr>
            <a:r>
              <a:rPr lang="en" sz="1400" b="1">
                <a:solidFill>
                  <a:srgbClr val="7EACD9"/>
                </a:solidFill>
              </a:rPr>
              <a:t>Introduction</a:t>
            </a:r>
            <a:endParaRPr sz="1400" b="1">
              <a:solidFill>
                <a:srgbClr val="7EACD9"/>
              </a:solidFill>
            </a:endParaRPr>
          </a:p>
        </p:txBody>
      </p:sp>
      <p:sp>
        <p:nvSpPr>
          <p:cNvPr id="270" name="Google Shape;270;p3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r>
              <a:rPr lang="en"/>
              <a:t>5</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39"/>
          <p:cNvSpPr txBox="1"/>
          <p:nvPr/>
        </p:nvSpPr>
        <p:spPr>
          <a:xfrm>
            <a:off x="572250" y="2119013"/>
            <a:ext cx="7999500" cy="2185800"/>
          </a:xfrm>
          <a:prstGeom prst="rect">
            <a:avLst/>
          </a:prstGeom>
          <a:noFill/>
          <a:ln>
            <a:noFill/>
          </a:ln>
        </p:spPr>
        <p:txBody>
          <a:bodyPr spcFirstLastPara="1" wrap="square" lIns="91425" tIns="91425" rIns="91425" bIns="91425" anchor="t" anchorCtr="0">
            <a:spAutoFit/>
          </a:bodyPr>
          <a:lstStyle/>
          <a:p>
            <a:pPr marL="12700" lvl="0" indent="0" algn="ctr" rtl="0">
              <a:lnSpc>
                <a:spcPct val="150000"/>
              </a:lnSpc>
              <a:spcBef>
                <a:spcPts val="0"/>
              </a:spcBef>
              <a:spcAft>
                <a:spcPts val="0"/>
              </a:spcAft>
              <a:buClr>
                <a:schemeClr val="hlink"/>
              </a:buClr>
              <a:buSzPts val="1100"/>
              <a:buFont typeface="Arial"/>
              <a:buNone/>
            </a:pPr>
            <a:r>
              <a:rPr lang="en" sz="2000">
                <a:solidFill>
                  <a:schemeClr val="lt1"/>
                </a:solidFill>
                <a:latin typeface="DM Sans"/>
                <a:ea typeface="DM Sans"/>
                <a:cs typeface="DM Sans"/>
                <a:sym typeface="DM Sans"/>
              </a:rPr>
              <a:t>● Does Zika use TNTs to spread in placental cells?</a:t>
            </a:r>
            <a:endParaRPr sz="2000">
              <a:solidFill>
                <a:schemeClr val="lt1"/>
              </a:solidFill>
              <a:latin typeface="DM Sans"/>
              <a:ea typeface="DM Sans"/>
              <a:cs typeface="DM Sans"/>
              <a:sym typeface="DM Sans"/>
            </a:endParaRPr>
          </a:p>
          <a:p>
            <a:pPr marL="12700" lvl="0" indent="0" algn="ctr" rtl="0">
              <a:lnSpc>
                <a:spcPct val="150000"/>
              </a:lnSpc>
              <a:spcBef>
                <a:spcPts val="0"/>
              </a:spcBef>
              <a:spcAft>
                <a:spcPts val="0"/>
              </a:spcAft>
              <a:buClr>
                <a:schemeClr val="hlink"/>
              </a:buClr>
              <a:buSzPts val="1100"/>
              <a:buFont typeface="Arial"/>
              <a:buNone/>
            </a:pPr>
            <a:r>
              <a:rPr lang="en" sz="2000">
                <a:solidFill>
                  <a:schemeClr val="lt1"/>
                </a:solidFill>
                <a:latin typeface="DM Sans"/>
                <a:ea typeface="DM Sans"/>
                <a:cs typeface="DM Sans"/>
                <a:sym typeface="DM Sans"/>
              </a:rPr>
              <a:t>● Does NS1 protein trigger TNT formation?</a:t>
            </a:r>
            <a:endParaRPr sz="2000">
              <a:solidFill>
                <a:schemeClr val="lt1"/>
              </a:solidFill>
              <a:latin typeface="DM Sans"/>
              <a:ea typeface="DM Sans"/>
              <a:cs typeface="DM Sans"/>
              <a:sym typeface="DM Sans"/>
            </a:endParaRPr>
          </a:p>
          <a:p>
            <a:pPr marL="12700" lvl="0" indent="0" algn="ctr" rtl="0">
              <a:lnSpc>
                <a:spcPct val="150000"/>
              </a:lnSpc>
              <a:spcBef>
                <a:spcPts val="0"/>
              </a:spcBef>
              <a:spcAft>
                <a:spcPts val="0"/>
              </a:spcAft>
              <a:buClr>
                <a:schemeClr val="hlink"/>
              </a:buClr>
              <a:buSzPts val="1100"/>
              <a:buFont typeface="Arial"/>
              <a:buNone/>
            </a:pPr>
            <a:r>
              <a:rPr lang="en" sz="2000">
                <a:solidFill>
                  <a:schemeClr val="lt1"/>
                </a:solidFill>
                <a:latin typeface="DM Sans"/>
                <a:ea typeface="DM Sans"/>
                <a:cs typeface="DM Sans"/>
                <a:sym typeface="DM Sans"/>
              </a:rPr>
              <a:t>● Can TNTs transfer mitochondria and viral components?</a:t>
            </a:r>
            <a:endParaRPr sz="2000">
              <a:solidFill>
                <a:schemeClr val="lt1"/>
              </a:solidFill>
              <a:latin typeface="DM Sans"/>
              <a:ea typeface="DM Sans"/>
              <a:cs typeface="DM Sans"/>
              <a:sym typeface="DM Sans"/>
            </a:endParaRPr>
          </a:p>
          <a:p>
            <a:pPr marL="12700" lvl="0" indent="0" algn="ctr" rtl="0">
              <a:lnSpc>
                <a:spcPct val="150000"/>
              </a:lnSpc>
              <a:spcBef>
                <a:spcPts val="0"/>
              </a:spcBef>
              <a:spcAft>
                <a:spcPts val="0"/>
              </a:spcAft>
              <a:buClr>
                <a:schemeClr val="hlink"/>
              </a:buClr>
              <a:buSzPts val="1100"/>
              <a:buFont typeface="Arial"/>
              <a:buNone/>
            </a:pPr>
            <a:r>
              <a:rPr lang="en" sz="2000">
                <a:solidFill>
                  <a:schemeClr val="lt1"/>
                </a:solidFill>
                <a:latin typeface="DM Sans"/>
                <a:ea typeface="DM Sans"/>
                <a:cs typeface="DM Sans"/>
                <a:sym typeface="DM Sans"/>
              </a:rPr>
              <a:t>● Do TNTs help Zika evade immune detection?</a:t>
            </a:r>
            <a:endParaRPr sz="2000">
              <a:solidFill>
                <a:schemeClr val="lt1"/>
              </a:solidFill>
              <a:latin typeface="DM Sans"/>
              <a:ea typeface="DM Sans"/>
              <a:cs typeface="DM Sans"/>
              <a:sym typeface="DM Sans"/>
            </a:endParaRPr>
          </a:p>
          <a:p>
            <a:pPr marL="0" lvl="0" indent="0" algn="l" rtl="0">
              <a:lnSpc>
                <a:spcPct val="125454"/>
              </a:lnSpc>
              <a:spcBef>
                <a:spcPts val="0"/>
              </a:spcBef>
              <a:spcAft>
                <a:spcPts val="0"/>
              </a:spcAft>
              <a:buNone/>
            </a:pPr>
            <a:endParaRPr sz="1000">
              <a:solidFill>
                <a:schemeClr val="dk2"/>
              </a:solidFill>
              <a:latin typeface="DM Sans"/>
              <a:ea typeface="DM Sans"/>
              <a:cs typeface="DM Sans"/>
              <a:sym typeface="DM Sans"/>
            </a:endParaRPr>
          </a:p>
        </p:txBody>
      </p:sp>
      <p:sp>
        <p:nvSpPr>
          <p:cNvPr id="276" name="Google Shape;276;p39"/>
          <p:cNvSpPr txBox="1"/>
          <p:nvPr/>
        </p:nvSpPr>
        <p:spPr>
          <a:xfrm>
            <a:off x="98400" y="405825"/>
            <a:ext cx="8947200" cy="1662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800" b="1">
                <a:solidFill>
                  <a:srgbClr val="F7EFC0"/>
                </a:solidFill>
                <a:latin typeface="Merriweather"/>
                <a:ea typeface="Merriweather"/>
                <a:cs typeface="Merriweather"/>
                <a:sym typeface="Merriweather"/>
              </a:rPr>
              <a:t>Research Questions and Objectives</a:t>
            </a:r>
            <a:endParaRPr sz="4800">
              <a:solidFill>
                <a:srgbClr val="F7EFC0"/>
              </a:solidFill>
            </a:endParaRPr>
          </a:p>
        </p:txBody>
      </p:sp>
      <p:sp>
        <p:nvSpPr>
          <p:cNvPr id="277" name="Google Shape;277;p39"/>
          <p:cNvSpPr txBox="1">
            <a:spLocks noGrp="1"/>
          </p:cNvSpPr>
          <p:nvPr>
            <p:ph type="body" idx="4"/>
          </p:nvPr>
        </p:nvSpPr>
        <p:spPr>
          <a:xfrm>
            <a:off x="7087526" y="196725"/>
            <a:ext cx="1933500" cy="209100"/>
          </a:xfrm>
          <a:prstGeom prst="rect">
            <a:avLst/>
          </a:prstGeom>
        </p:spPr>
        <p:txBody>
          <a:bodyPr spcFirstLastPara="1" wrap="square" lIns="91425" tIns="91425" rIns="91425" bIns="91425" anchor="ctr" anchorCtr="0">
            <a:noAutofit/>
          </a:bodyPr>
          <a:lstStyle/>
          <a:p>
            <a:pPr marL="0" lvl="0" indent="0" algn="r" rtl="0">
              <a:spcBef>
                <a:spcPts val="0"/>
              </a:spcBef>
              <a:spcAft>
                <a:spcPts val="1200"/>
              </a:spcAft>
              <a:buNone/>
            </a:pPr>
            <a:r>
              <a:rPr lang="en" sz="1400" b="1">
                <a:solidFill>
                  <a:srgbClr val="7EACD9"/>
                </a:solidFill>
              </a:rPr>
              <a:t>Introduction</a:t>
            </a:r>
            <a:endParaRPr sz="1400" b="1">
              <a:solidFill>
                <a:srgbClr val="7EACD9"/>
              </a:solidFill>
            </a:endParaRPr>
          </a:p>
        </p:txBody>
      </p:sp>
      <p:sp>
        <p:nvSpPr>
          <p:cNvPr id="278" name="Google Shape;278;p3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r>
              <a:rPr lang="en"/>
              <a:t>6</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40"/>
          <p:cNvSpPr txBox="1">
            <a:spLocks noGrp="1"/>
          </p:cNvSpPr>
          <p:nvPr>
            <p:ph type="ctrTitle"/>
          </p:nvPr>
        </p:nvSpPr>
        <p:spPr>
          <a:xfrm>
            <a:off x="196950" y="223825"/>
            <a:ext cx="8011800" cy="1877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9600">
                <a:solidFill>
                  <a:srgbClr val="F7EFC0"/>
                </a:solidFill>
              </a:rPr>
              <a:t>Methods</a:t>
            </a:r>
            <a:endParaRPr sz="9600">
              <a:solidFill>
                <a:srgbClr val="F7EFC0"/>
              </a:solidFill>
            </a:endParaRPr>
          </a:p>
        </p:txBody>
      </p:sp>
      <p:sp>
        <p:nvSpPr>
          <p:cNvPr id="284" name="Google Shape;284;p40"/>
          <p:cNvSpPr txBox="1">
            <a:spLocks noGrp="1"/>
          </p:cNvSpPr>
          <p:nvPr>
            <p:ph type="subTitle" idx="2"/>
          </p:nvPr>
        </p:nvSpPr>
        <p:spPr>
          <a:xfrm>
            <a:off x="196950" y="2100925"/>
            <a:ext cx="5460300" cy="54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t>How the study was conducted</a:t>
            </a:r>
            <a:endParaRPr sz="2400"/>
          </a:p>
        </p:txBody>
      </p:sp>
      <p:sp>
        <p:nvSpPr>
          <p:cNvPr id="285" name="Google Shape;285;p4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r>
              <a:rPr lang="en"/>
              <a:t>7</a:t>
            </a:r>
            <a:endParaRPr/>
          </a:p>
        </p:txBody>
      </p:sp>
    </p:spTree>
  </p:cSld>
  <p:clrMapOvr>
    <a:masterClrMapping/>
  </p:clrMapOvr>
</p:sld>
</file>

<file path=ppt/theme/theme1.xml><?xml version="1.0" encoding="utf-8"?>
<a:theme xmlns:a="http://schemas.openxmlformats.org/drawingml/2006/main" name="Science Presentation">
  <a:themeElements>
    <a:clrScheme name="Simple Light">
      <a:dk1>
        <a:srgbClr val="005088"/>
      </a:dk1>
      <a:lt1>
        <a:srgbClr val="F3F0DF"/>
      </a:lt1>
      <a:dk2>
        <a:srgbClr val="121212"/>
      </a:dk2>
      <a:lt2>
        <a:srgbClr val="D0E0E3"/>
      </a:lt2>
      <a:accent1>
        <a:srgbClr val="11CAA0"/>
      </a:accent1>
      <a:accent2>
        <a:srgbClr val="6D6D6B"/>
      </a:accent2>
      <a:accent3>
        <a:srgbClr val="FFFFFF"/>
      </a:accent3>
      <a:accent4>
        <a:srgbClr val="656839"/>
      </a:accent4>
      <a:accent5>
        <a:srgbClr val="774936"/>
      </a:accent5>
      <a:accent6>
        <a:srgbClr val="C492B1"/>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1654</Words>
  <Application>Microsoft Macintosh PowerPoint</Application>
  <PresentationFormat>On-screen Show (16:9)</PresentationFormat>
  <Paragraphs>148</Paragraphs>
  <Slides>26</Slides>
  <Notes>26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Arial</vt:lpstr>
      <vt:lpstr>DM Sans</vt:lpstr>
      <vt:lpstr>DM Sans Medium</vt:lpstr>
      <vt:lpstr>Times New Roman</vt:lpstr>
      <vt:lpstr>Merriweather Medium</vt:lpstr>
      <vt:lpstr>Merriweather</vt:lpstr>
      <vt:lpstr>Science Presentation</vt:lpstr>
      <vt:lpstr>PowerPoint Presentation</vt:lpstr>
      <vt:lpstr>Paper Reviewed</vt:lpstr>
      <vt:lpstr>Introduction</vt:lpstr>
      <vt:lpstr>What is Zika Virus?</vt:lpstr>
      <vt:lpstr>PowerPoint Presentation</vt:lpstr>
      <vt:lpstr>PowerPoint Presentation</vt:lpstr>
      <vt:lpstr>PowerPoint Presentation</vt:lpstr>
      <vt:lpstr>PowerPoint Presentation</vt:lpstr>
      <vt:lpstr>Methods</vt:lpstr>
      <vt:lpstr>PowerPoint Presentation</vt:lpstr>
      <vt:lpstr>PowerPoint Presentation</vt:lpstr>
      <vt:lpstr>PowerPoint Presentation</vt:lpstr>
      <vt:lpstr>Results</vt:lpstr>
      <vt:lpstr>Zika Virus (ZIKV) induces the formation of tunnelling nanotubes (TNTs) in trophoblast cells</vt:lpstr>
      <vt:lpstr>TNT formation is solely driven by the N-terminus of the non- structural protein ZIKV-NS1</vt:lpstr>
      <vt:lpstr>Zika Virus protein NS1 induces transfer of mitochondria between cells via TNTs</vt:lpstr>
      <vt:lpstr>The growth of ZIKV and associated IFN response is affected by the inhibition of mitochondrial function</vt:lpstr>
      <vt:lpstr>Discussion</vt:lpstr>
      <vt:lpstr>ZIKV NS1 Promotes TNT Formation</vt:lpstr>
      <vt:lpstr>TNTs Facilitate Mitochondrial Hijacking</vt:lpstr>
      <vt:lpstr>Immune Evasion via TNTs</vt:lpstr>
      <vt:lpstr>Cell-Type Specific Effects</vt:lpstr>
      <vt:lpstr>Limitations and Future Directions</vt:lpstr>
      <vt:lpstr>Summary</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Domenico Comita</cp:lastModifiedBy>
  <cp:revision>1</cp:revision>
  <dcterms:modified xsi:type="dcterms:W3CDTF">2025-11-23T18:00:58Z</dcterms:modified>
</cp:coreProperties>
</file>